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6" r:id="rId9"/>
    <p:sldId id="265" r:id="rId10"/>
    <p:sldId id="267" r:id="rId11"/>
    <p:sldId id="264" r:id="rId12"/>
    <p:sldId id="268" r:id="rId13"/>
    <p:sldId id="273" r:id="rId14"/>
    <p:sldId id="280" r:id="rId15"/>
    <p:sldId id="281" r:id="rId16"/>
    <p:sldId id="282" r:id="rId17"/>
    <p:sldId id="274" r:id="rId18"/>
    <p:sldId id="269" r:id="rId19"/>
    <p:sldId id="275" r:id="rId20"/>
    <p:sldId id="276" r:id="rId21"/>
    <p:sldId id="278" r:id="rId22"/>
    <p:sldId id="270" r:id="rId23"/>
    <p:sldId id="271" r:id="rId24"/>
    <p:sldId id="277" r:id="rId25"/>
    <p:sldId id="27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50"/>
  </p:normalViewPr>
  <p:slideViewPr>
    <p:cSldViewPr snapToGrid="0">
      <p:cViewPr varScale="1">
        <p:scale>
          <a:sx n="120" d="100"/>
          <a:sy n="120" d="100"/>
        </p:scale>
        <p:origin x="288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0062E9-FB5E-4F9F-AC17-65F8F17D8133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186ED4-1807-4BE2-B07A-3D90D44E7E2C}">
      <dgm:prSet phldrT="[Text]"/>
      <dgm:spPr/>
      <dgm:t>
        <a:bodyPr/>
        <a:lstStyle/>
        <a:p>
          <a:r>
            <a:rPr lang="en-US" dirty="0"/>
            <a:t>Neural model</a:t>
          </a:r>
        </a:p>
      </dgm:t>
    </dgm:pt>
    <dgm:pt modelId="{CBC98CA4-19DE-428F-A772-9C0E8930DD4A}" type="parTrans" cxnId="{E15EB871-96F9-4799-AC01-ACE44119B71C}">
      <dgm:prSet/>
      <dgm:spPr/>
      <dgm:t>
        <a:bodyPr/>
        <a:lstStyle/>
        <a:p>
          <a:endParaRPr lang="en-US"/>
        </a:p>
      </dgm:t>
    </dgm:pt>
    <dgm:pt modelId="{E80ADA5A-7E6E-4FF3-9C66-55E6C6C41128}" type="sibTrans" cxnId="{E15EB871-96F9-4799-AC01-ACE44119B71C}">
      <dgm:prSet/>
      <dgm:spPr/>
      <dgm:t>
        <a:bodyPr/>
        <a:lstStyle/>
        <a:p>
          <a:endParaRPr lang="en-US"/>
        </a:p>
      </dgm:t>
    </dgm:pt>
    <dgm:pt modelId="{AD1FF9DD-8F71-4E8C-8428-1FE3F82F0D40}">
      <dgm:prSet phldrT="[Text]"/>
      <dgm:spPr/>
      <dgm:t>
        <a:bodyPr/>
        <a:lstStyle/>
        <a:p>
          <a:r>
            <a:rPr lang="en-US" dirty="0"/>
            <a:t>Identifiers</a:t>
          </a:r>
        </a:p>
      </dgm:t>
    </dgm:pt>
    <dgm:pt modelId="{E6FCCDEB-ADB2-451E-A0A2-42CA2CF5CB21}" type="parTrans" cxnId="{D5086C64-C86E-4299-A592-0FE979CABEFB}">
      <dgm:prSet/>
      <dgm:spPr/>
      <dgm:t>
        <a:bodyPr/>
        <a:lstStyle/>
        <a:p>
          <a:endParaRPr lang="en-US"/>
        </a:p>
      </dgm:t>
    </dgm:pt>
    <dgm:pt modelId="{4AF1A856-9844-4074-838C-A0B7622D6C23}" type="sibTrans" cxnId="{D5086C64-C86E-4299-A592-0FE979CABEFB}">
      <dgm:prSet/>
      <dgm:spPr/>
      <dgm:t>
        <a:bodyPr/>
        <a:lstStyle/>
        <a:p>
          <a:endParaRPr lang="en-US"/>
        </a:p>
      </dgm:t>
    </dgm:pt>
    <dgm:pt modelId="{969884EB-75A7-4E41-BCE6-545C08F0CF47}">
      <dgm:prSet phldrT="[Text]"/>
      <dgm:spPr/>
      <dgm:t>
        <a:bodyPr/>
        <a:lstStyle/>
        <a:p>
          <a:r>
            <a:rPr lang="en-US" dirty="0"/>
            <a:t>Comments</a:t>
          </a:r>
        </a:p>
      </dgm:t>
    </dgm:pt>
    <dgm:pt modelId="{D1DBE99B-C478-4152-AAEF-CDABEFEA3061}" type="parTrans" cxnId="{7784980E-5660-4D95-838E-01F2D81758B3}">
      <dgm:prSet/>
      <dgm:spPr/>
      <dgm:t>
        <a:bodyPr/>
        <a:lstStyle/>
        <a:p>
          <a:endParaRPr lang="en-US"/>
        </a:p>
      </dgm:t>
    </dgm:pt>
    <dgm:pt modelId="{41EC5CAE-729C-4016-A125-1B6763B3BB3F}" type="sibTrans" cxnId="{7784980E-5660-4D95-838E-01F2D81758B3}">
      <dgm:prSet/>
      <dgm:spPr/>
      <dgm:t>
        <a:bodyPr/>
        <a:lstStyle/>
        <a:p>
          <a:endParaRPr lang="en-US"/>
        </a:p>
      </dgm:t>
    </dgm:pt>
    <dgm:pt modelId="{869D2CEF-7218-4A63-B984-FD6707833771}">
      <dgm:prSet phldrT="[Text]"/>
      <dgm:spPr/>
      <dgm:t>
        <a:bodyPr/>
        <a:lstStyle/>
        <a:p>
          <a:r>
            <a:rPr lang="en-US" dirty="0"/>
            <a:t>Token sequence</a:t>
          </a:r>
        </a:p>
      </dgm:t>
    </dgm:pt>
    <dgm:pt modelId="{F2894AF5-9706-4684-B87F-1DDB3AD2C810}" type="parTrans" cxnId="{807E57FC-8C63-46B7-83D4-F4C158B7A5EB}">
      <dgm:prSet/>
      <dgm:spPr/>
      <dgm:t>
        <a:bodyPr/>
        <a:lstStyle/>
        <a:p>
          <a:endParaRPr lang="en-US"/>
        </a:p>
      </dgm:t>
    </dgm:pt>
    <dgm:pt modelId="{CDFA305B-E2E3-4A32-848F-46DC00AEF7EC}" type="sibTrans" cxnId="{807E57FC-8C63-46B7-83D4-F4C158B7A5EB}">
      <dgm:prSet/>
      <dgm:spPr/>
      <dgm:t>
        <a:bodyPr/>
        <a:lstStyle/>
        <a:p>
          <a:endParaRPr lang="en-US"/>
        </a:p>
      </dgm:t>
    </dgm:pt>
    <dgm:pt modelId="{831D853C-C0A0-42D0-B72C-CF9F185C104E}">
      <dgm:prSet phldrT="[Text]"/>
      <dgm:spPr/>
    </dgm:pt>
    <dgm:pt modelId="{BEE185CB-4FDF-4C02-B587-A9E940FE94AA}" type="parTrans" cxnId="{794339A9-7DB1-4D73-8986-1AD806CF0132}">
      <dgm:prSet/>
      <dgm:spPr/>
      <dgm:t>
        <a:bodyPr/>
        <a:lstStyle/>
        <a:p>
          <a:endParaRPr lang="en-US"/>
        </a:p>
      </dgm:t>
    </dgm:pt>
    <dgm:pt modelId="{6B91C56D-A412-4F62-96A2-2904564545CD}" type="sibTrans" cxnId="{794339A9-7DB1-4D73-8986-1AD806CF0132}">
      <dgm:prSet/>
      <dgm:spPr/>
      <dgm:t>
        <a:bodyPr/>
        <a:lstStyle/>
        <a:p>
          <a:endParaRPr lang="en-US"/>
        </a:p>
      </dgm:t>
    </dgm:pt>
    <dgm:pt modelId="{E092CC28-A919-4048-8F6D-9DC945C98A80}">
      <dgm:prSet phldrT="[Text]"/>
      <dgm:spPr/>
      <dgm:t>
        <a:bodyPr/>
        <a:lstStyle/>
        <a:p>
          <a:r>
            <a:rPr lang="en-US" dirty="0"/>
            <a:t>Type annotations</a:t>
          </a:r>
        </a:p>
      </dgm:t>
    </dgm:pt>
    <dgm:pt modelId="{57BD7CF3-C179-4E79-A4D3-106B403B0187}" type="parTrans" cxnId="{BBFBA07D-C8C7-4C04-9474-3C77C2A54284}">
      <dgm:prSet/>
      <dgm:spPr/>
      <dgm:t>
        <a:bodyPr/>
        <a:lstStyle/>
        <a:p>
          <a:endParaRPr lang="en-US"/>
        </a:p>
      </dgm:t>
    </dgm:pt>
    <dgm:pt modelId="{6F0239DF-1685-4AFB-89A9-C18D8F0BDAFF}" type="sibTrans" cxnId="{BBFBA07D-C8C7-4C04-9474-3C77C2A54284}">
      <dgm:prSet/>
      <dgm:spPr/>
      <dgm:t>
        <a:bodyPr/>
        <a:lstStyle/>
        <a:p>
          <a:endParaRPr lang="en-US"/>
        </a:p>
      </dgm:t>
    </dgm:pt>
    <dgm:pt modelId="{422CC5A2-323C-4ED6-A36F-C462F164DCF1}" type="pres">
      <dgm:prSet presAssocID="{CC0062E9-FB5E-4F9F-AC17-65F8F17D8133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FC9E471-F0EA-4264-95FE-80CC5FD2C6A1}" type="pres">
      <dgm:prSet presAssocID="{31186ED4-1807-4BE2-B07A-3D90D44E7E2C}" presName="centerShape" presStyleLbl="node0" presStyleIdx="0" presStyleCnt="1" custScaleX="69367" custScaleY="68591" custLinFactNeighborX="1466" custLinFactNeighborY="-19322"/>
      <dgm:spPr/>
    </dgm:pt>
    <dgm:pt modelId="{E28457C3-9329-4FC6-AD2B-D9A0BC7669F7}" type="pres">
      <dgm:prSet presAssocID="{E6FCCDEB-ADB2-451E-A0A2-42CA2CF5CB21}" presName="parTrans" presStyleLbl="bgSibTrans2D1" presStyleIdx="0" presStyleCnt="4" custAng="21207575"/>
      <dgm:spPr/>
    </dgm:pt>
    <dgm:pt modelId="{EB922402-E9DB-4233-B62B-214A7A42562B}" type="pres">
      <dgm:prSet presAssocID="{AD1FF9DD-8F71-4E8C-8428-1FE3F82F0D40}" presName="node" presStyleLbl="node1" presStyleIdx="0" presStyleCnt="4" custScaleX="82365" custScaleY="44102" custRadScaleRad="101921" custRadScaleInc="179341">
        <dgm:presLayoutVars>
          <dgm:bulletEnabled val="1"/>
        </dgm:presLayoutVars>
      </dgm:prSet>
      <dgm:spPr/>
    </dgm:pt>
    <dgm:pt modelId="{ABF25804-19B8-497B-8381-1A7C58A54B84}" type="pres">
      <dgm:prSet presAssocID="{D1DBE99B-C478-4152-AAEF-CDABEFEA3061}" presName="parTrans" presStyleLbl="bgSibTrans2D1" presStyleIdx="1" presStyleCnt="4"/>
      <dgm:spPr/>
    </dgm:pt>
    <dgm:pt modelId="{FBA76DC2-670C-40F9-AB5F-51CAF84AA370}" type="pres">
      <dgm:prSet presAssocID="{969884EB-75A7-4E41-BCE6-545C08F0CF47}" presName="node" presStyleLbl="node1" presStyleIdx="1" presStyleCnt="4" custScaleX="80502" custScaleY="39783" custRadScaleRad="122036" custRadScaleInc="-17172">
        <dgm:presLayoutVars>
          <dgm:bulletEnabled val="1"/>
        </dgm:presLayoutVars>
      </dgm:prSet>
      <dgm:spPr/>
    </dgm:pt>
    <dgm:pt modelId="{E5E4458B-A783-4BA0-8901-0873E2DAA47B}" type="pres">
      <dgm:prSet presAssocID="{F2894AF5-9706-4684-B87F-1DDB3AD2C810}" presName="parTrans" presStyleLbl="bgSibTrans2D1" presStyleIdx="2" presStyleCnt="4"/>
      <dgm:spPr/>
    </dgm:pt>
    <dgm:pt modelId="{DCA1D093-86A6-4BAD-85C0-A05A8DCB515C}" type="pres">
      <dgm:prSet presAssocID="{869D2CEF-7218-4A63-B984-FD6707833771}" presName="node" presStyleLbl="node1" presStyleIdx="2" presStyleCnt="4" custScaleX="78042" custScaleY="40017" custRadScaleRad="133061" custRadScaleInc="33493">
        <dgm:presLayoutVars>
          <dgm:bulletEnabled val="1"/>
        </dgm:presLayoutVars>
      </dgm:prSet>
      <dgm:spPr/>
    </dgm:pt>
    <dgm:pt modelId="{F174DC15-2ACE-4E78-A859-AE7DEE984789}" type="pres">
      <dgm:prSet presAssocID="{57BD7CF3-C179-4E79-A4D3-106B403B0187}" presName="parTrans" presStyleLbl="bgSibTrans2D1" presStyleIdx="3" presStyleCnt="4" custAng="10799969" custScaleX="56368" custScaleY="87562" custLinFactNeighborX="-1" custLinFactNeighborY="-45331"/>
      <dgm:spPr/>
    </dgm:pt>
    <dgm:pt modelId="{3FCBA2A0-3F2E-4AA9-BABF-B2E7C3B386B5}" type="pres">
      <dgm:prSet presAssocID="{E092CC28-A919-4048-8F6D-9DC945C98A80}" presName="node" presStyleLbl="node1" presStyleIdx="3" presStyleCnt="4" custScaleY="51212" custRadScaleRad="36720" custRadScaleInc="223159">
        <dgm:presLayoutVars>
          <dgm:bulletEnabled val="1"/>
        </dgm:presLayoutVars>
      </dgm:prSet>
      <dgm:spPr/>
    </dgm:pt>
  </dgm:ptLst>
  <dgm:cxnLst>
    <dgm:cxn modelId="{5929430B-0E20-4D51-843B-0DF6629DC0B3}" type="presOf" srcId="{57BD7CF3-C179-4E79-A4D3-106B403B0187}" destId="{F174DC15-2ACE-4E78-A859-AE7DEE984789}" srcOrd="0" destOrd="0" presId="urn:microsoft.com/office/officeart/2005/8/layout/radial4"/>
    <dgm:cxn modelId="{7784980E-5660-4D95-838E-01F2D81758B3}" srcId="{31186ED4-1807-4BE2-B07A-3D90D44E7E2C}" destId="{969884EB-75A7-4E41-BCE6-545C08F0CF47}" srcOrd="1" destOrd="0" parTransId="{D1DBE99B-C478-4152-AAEF-CDABEFEA3061}" sibTransId="{41EC5CAE-729C-4016-A125-1B6763B3BB3F}"/>
    <dgm:cxn modelId="{C6D7F615-5B6A-4EB5-B6E9-308A17D7B6ED}" type="presOf" srcId="{F2894AF5-9706-4684-B87F-1DDB3AD2C810}" destId="{E5E4458B-A783-4BA0-8901-0873E2DAA47B}" srcOrd="0" destOrd="0" presId="urn:microsoft.com/office/officeart/2005/8/layout/radial4"/>
    <dgm:cxn modelId="{5B825C2D-AF1C-4CF4-B95E-8B7AD5C6AEFC}" type="presOf" srcId="{969884EB-75A7-4E41-BCE6-545C08F0CF47}" destId="{FBA76DC2-670C-40F9-AB5F-51CAF84AA370}" srcOrd="0" destOrd="0" presId="urn:microsoft.com/office/officeart/2005/8/layout/radial4"/>
    <dgm:cxn modelId="{E721753E-E19C-4D40-A4F9-64D2205E9B3E}" type="presOf" srcId="{869D2CEF-7218-4A63-B984-FD6707833771}" destId="{DCA1D093-86A6-4BAD-85C0-A05A8DCB515C}" srcOrd="0" destOrd="0" presId="urn:microsoft.com/office/officeart/2005/8/layout/radial4"/>
    <dgm:cxn modelId="{26B8CC4A-CECC-4C07-8601-4F6E49500F28}" type="presOf" srcId="{E6FCCDEB-ADB2-451E-A0A2-42CA2CF5CB21}" destId="{E28457C3-9329-4FC6-AD2B-D9A0BC7669F7}" srcOrd="0" destOrd="0" presId="urn:microsoft.com/office/officeart/2005/8/layout/radial4"/>
    <dgm:cxn modelId="{8432BA53-3BC8-4011-92C9-2FD2F8DDCD0B}" type="presOf" srcId="{31186ED4-1807-4BE2-B07A-3D90D44E7E2C}" destId="{CFC9E471-F0EA-4264-95FE-80CC5FD2C6A1}" srcOrd="0" destOrd="0" presId="urn:microsoft.com/office/officeart/2005/8/layout/radial4"/>
    <dgm:cxn modelId="{483F7061-98F7-4AE0-92D2-29F505FE8389}" type="presOf" srcId="{E092CC28-A919-4048-8F6D-9DC945C98A80}" destId="{3FCBA2A0-3F2E-4AA9-BABF-B2E7C3B386B5}" srcOrd="0" destOrd="0" presId="urn:microsoft.com/office/officeart/2005/8/layout/radial4"/>
    <dgm:cxn modelId="{D5086C64-C86E-4299-A592-0FE979CABEFB}" srcId="{31186ED4-1807-4BE2-B07A-3D90D44E7E2C}" destId="{AD1FF9DD-8F71-4E8C-8428-1FE3F82F0D40}" srcOrd="0" destOrd="0" parTransId="{E6FCCDEB-ADB2-451E-A0A2-42CA2CF5CB21}" sibTransId="{4AF1A856-9844-4074-838C-A0B7622D6C23}"/>
    <dgm:cxn modelId="{E15EB871-96F9-4799-AC01-ACE44119B71C}" srcId="{CC0062E9-FB5E-4F9F-AC17-65F8F17D8133}" destId="{31186ED4-1807-4BE2-B07A-3D90D44E7E2C}" srcOrd="0" destOrd="0" parTransId="{CBC98CA4-19DE-428F-A772-9C0E8930DD4A}" sibTransId="{E80ADA5A-7E6E-4FF3-9C66-55E6C6C41128}"/>
    <dgm:cxn modelId="{BBFBA07D-C8C7-4C04-9474-3C77C2A54284}" srcId="{31186ED4-1807-4BE2-B07A-3D90D44E7E2C}" destId="{E092CC28-A919-4048-8F6D-9DC945C98A80}" srcOrd="3" destOrd="0" parTransId="{57BD7CF3-C179-4E79-A4D3-106B403B0187}" sibTransId="{6F0239DF-1685-4AFB-89A9-C18D8F0BDAFF}"/>
    <dgm:cxn modelId="{CFB69AA1-E885-40BA-BC12-3FC6E861F77B}" type="presOf" srcId="{AD1FF9DD-8F71-4E8C-8428-1FE3F82F0D40}" destId="{EB922402-E9DB-4233-B62B-214A7A42562B}" srcOrd="0" destOrd="0" presId="urn:microsoft.com/office/officeart/2005/8/layout/radial4"/>
    <dgm:cxn modelId="{2C56F8A7-4076-4B56-8686-F2620342C1BF}" type="presOf" srcId="{D1DBE99B-C478-4152-AAEF-CDABEFEA3061}" destId="{ABF25804-19B8-497B-8381-1A7C58A54B84}" srcOrd="0" destOrd="0" presId="urn:microsoft.com/office/officeart/2005/8/layout/radial4"/>
    <dgm:cxn modelId="{794339A9-7DB1-4D73-8986-1AD806CF0132}" srcId="{CC0062E9-FB5E-4F9F-AC17-65F8F17D8133}" destId="{831D853C-C0A0-42D0-B72C-CF9F185C104E}" srcOrd="1" destOrd="0" parTransId="{BEE185CB-4FDF-4C02-B587-A9E940FE94AA}" sibTransId="{6B91C56D-A412-4F62-96A2-2904564545CD}"/>
    <dgm:cxn modelId="{6A2C08D0-1AF6-421A-818C-E3D45EF481E8}" type="presOf" srcId="{CC0062E9-FB5E-4F9F-AC17-65F8F17D8133}" destId="{422CC5A2-323C-4ED6-A36F-C462F164DCF1}" srcOrd="0" destOrd="0" presId="urn:microsoft.com/office/officeart/2005/8/layout/radial4"/>
    <dgm:cxn modelId="{807E57FC-8C63-46B7-83D4-F4C158B7A5EB}" srcId="{31186ED4-1807-4BE2-B07A-3D90D44E7E2C}" destId="{869D2CEF-7218-4A63-B984-FD6707833771}" srcOrd="2" destOrd="0" parTransId="{F2894AF5-9706-4684-B87F-1DDB3AD2C810}" sibTransId="{CDFA305B-E2E3-4A32-848F-46DC00AEF7EC}"/>
    <dgm:cxn modelId="{5E4970C0-C6C8-4006-9E1C-B67725C453F6}" type="presParOf" srcId="{422CC5A2-323C-4ED6-A36F-C462F164DCF1}" destId="{CFC9E471-F0EA-4264-95FE-80CC5FD2C6A1}" srcOrd="0" destOrd="0" presId="urn:microsoft.com/office/officeart/2005/8/layout/radial4"/>
    <dgm:cxn modelId="{8164F03D-2025-4AA9-BC03-3A20CD18B2DA}" type="presParOf" srcId="{422CC5A2-323C-4ED6-A36F-C462F164DCF1}" destId="{E28457C3-9329-4FC6-AD2B-D9A0BC7669F7}" srcOrd="1" destOrd="0" presId="urn:microsoft.com/office/officeart/2005/8/layout/radial4"/>
    <dgm:cxn modelId="{9DE5507A-197E-4968-AB5D-48D00C74D98E}" type="presParOf" srcId="{422CC5A2-323C-4ED6-A36F-C462F164DCF1}" destId="{EB922402-E9DB-4233-B62B-214A7A42562B}" srcOrd="2" destOrd="0" presId="urn:microsoft.com/office/officeart/2005/8/layout/radial4"/>
    <dgm:cxn modelId="{D1ED15D0-7726-4AAE-BA60-BDAEB72CCB6B}" type="presParOf" srcId="{422CC5A2-323C-4ED6-A36F-C462F164DCF1}" destId="{ABF25804-19B8-497B-8381-1A7C58A54B84}" srcOrd="3" destOrd="0" presId="urn:microsoft.com/office/officeart/2005/8/layout/radial4"/>
    <dgm:cxn modelId="{8AE44C03-398B-488F-8FE9-B9654E876974}" type="presParOf" srcId="{422CC5A2-323C-4ED6-A36F-C462F164DCF1}" destId="{FBA76DC2-670C-40F9-AB5F-51CAF84AA370}" srcOrd="4" destOrd="0" presId="urn:microsoft.com/office/officeart/2005/8/layout/radial4"/>
    <dgm:cxn modelId="{6A251E30-C19D-46D8-A948-6B1791DA1B19}" type="presParOf" srcId="{422CC5A2-323C-4ED6-A36F-C462F164DCF1}" destId="{E5E4458B-A783-4BA0-8901-0873E2DAA47B}" srcOrd="5" destOrd="0" presId="urn:microsoft.com/office/officeart/2005/8/layout/radial4"/>
    <dgm:cxn modelId="{2C69ECF0-ABC8-47E9-801C-9BB760703484}" type="presParOf" srcId="{422CC5A2-323C-4ED6-A36F-C462F164DCF1}" destId="{DCA1D093-86A6-4BAD-85C0-A05A8DCB515C}" srcOrd="6" destOrd="0" presId="urn:microsoft.com/office/officeart/2005/8/layout/radial4"/>
    <dgm:cxn modelId="{C3B3B971-1471-4008-8584-49E3A15762D0}" type="presParOf" srcId="{422CC5A2-323C-4ED6-A36F-C462F164DCF1}" destId="{F174DC15-2ACE-4E78-A859-AE7DEE984789}" srcOrd="7" destOrd="0" presId="urn:microsoft.com/office/officeart/2005/8/layout/radial4"/>
    <dgm:cxn modelId="{78E24D01-AE5F-4066-A533-A07E78BEAB1A}" type="presParOf" srcId="{422CC5A2-323C-4ED6-A36F-C462F164DCF1}" destId="{3FCBA2A0-3F2E-4AA9-BABF-B2E7C3B386B5}" srcOrd="8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18BF92-1FC8-41DE-A14E-1BFEA661AE1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2F4F0F-A0A2-460D-A2FB-C85B95BA8112}">
      <dgm:prSet phldrT="[Text]" custT="1"/>
      <dgm:spPr/>
      <dgm:t>
        <a:bodyPr/>
        <a:lstStyle/>
        <a:p>
          <a:r>
            <a:rPr lang="en-US" sz="2000" dirty="0"/>
            <a:t>Initial state</a:t>
          </a:r>
        </a:p>
      </dgm:t>
    </dgm:pt>
    <dgm:pt modelId="{FE6241B0-EBFC-4298-8E91-6403A57036C5}" type="parTrans" cxnId="{9C6BCACF-138B-4FE3-A657-080B6B86B3A3}">
      <dgm:prSet/>
      <dgm:spPr/>
      <dgm:t>
        <a:bodyPr/>
        <a:lstStyle/>
        <a:p>
          <a:endParaRPr lang="en-US"/>
        </a:p>
      </dgm:t>
    </dgm:pt>
    <dgm:pt modelId="{BD1E4E96-D184-42AB-ABE3-140B13F455A4}" type="sibTrans" cxnId="{9C6BCACF-138B-4FE3-A657-080B6B86B3A3}">
      <dgm:prSet/>
      <dgm:spPr/>
      <dgm:t>
        <a:bodyPr/>
        <a:lstStyle/>
        <a:p>
          <a:endParaRPr lang="en-US"/>
        </a:p>
      </dgm:t>
    </dgm:pt>
    <dgm:pt modelId="{7926D04B-DE34-40E4-B32B-6202D615E9EE}">
      <dgm:prSet phldrT="[Text]" custT="1"/>
      <dgm:spPr/>
      <dgm:t>
        <a:bodyPr/>
        <a:lstStyle/>
        <a:p>
          <a:r>
            <a:rPr lang="en-US" sz="1800" dirty="0"/>
            <a:t>Next state 1</a:t>
          </a:r>
        </a:p>
      </dgm:t>
    </dgm:pt>
    <dgm:pt modelId="{6D13BB90-B497-4996-96B9-75F568522621}" type="parTrans" cxnId="{CBAC4A6A-212D-4B7A-B4E2-C9392959CA70}">
      <dgm:prSet/>
      <dgm:spPr/>
      <dgm:t>
        <a:bodyPr/>
        <a:lstStyle/>
        <a:p>
          <a:endParaRPr lang="en-US"/>
        </a:p>
      </dgm:t>
    </dgm:pt>
    <dgm:pt modelId="{6010C079-68A3-4F6A-B08E-F6C5AF2ED3F4}" type="sibTrans" cxnId="{CBAC4A6A-212D-4B7A-B4E2-C9392959CA70}">
      <dgm:prSet/>
      <dgm:spPr/>
      <dgm:t>
        <a:bodyPr/>
        <a:lstStyle/>
        <a:p>
          <a:endParaRPr lang="en-US"/>
        </a:p>
      </dgm:t>
    </dgm:pt>
    <dgm:pt modelId="{0DC06FCE-FD3B-4F0B-9701-694593EE30E4}">
      <dgm:prSet phldrT="[Text]" custT="1"/>
      <dgm:spPr/>
      <dgm:t>
        <a:bodyPr/>
        <a:lstStyle/>
        <a:p>
          <a:r>
            <a:rPr lang="en-US" sz="1800" dirty="0"/>
            <a:t>Next state 2</a:t>
          </a:r>
        </a:p>
      </dgm:t>
    </dgm:pt>
    <dgm:pt modelId="{B1E3EF47-E68D-4C4D-94FC-82797CE5804E}" type="parTrans" cxnId="{F032DB62-D27D-4D67-99DA-FB7008899008}">
      <dgm:prSet/>
      <dgm:spPr/>
      <dgm:t>
        <a:bodyPr/>
        <a:lstStyle/>
        <a:p>
          <a:endParaRPr lang="en-US"/>
        </a:p>
      </dgm:t>
    </dgm:pt>
    <dgm:pt modelId="{8E08CE6A-31C7-4BDC-B65B-BCCCC0AE0FF8}" type="sibTrans" cxnId="{F032DB62-D27D-4D67-99DA-FB7008899008}">
      <dgm:prSet/>
      <dgm:spPr/>
      <dgm:t>
        <a:bodyPr/>
        <a:lstStyle/>
        <a:p>
          <a:endParaRPr lang="en-US"/>
        </a:p>
      </dgm:t>
    </dgm:pt>
    <dgm:pt modelId="{1443A2C5-5D72-4B29-9EEB-9E412012E183}">
      <dgm:prSet phldrT="[Text]" custT="1"/>
      <dgm:spPr/>
      <dgm:t>
        <a:bodyPr/>
        <a:lstStyle/>
        <a:p>
          <a:r>
            <a:rPr lang="en-US" sz="1800" dirty="0"/>
            <a:t>Next state 3</a:t>
          </a:r>
        </a:p>
      </dgm:t>
    </dgm:pt>
    <dgm:pt modelId="{51001058-BD7D-420D-9D90-5A266F412B92}" type="parTrans" cxnId="{7E4AA73C-F424-4336-9DA5-EE39B434B188}">
      <dgm:prSet/>
      <dgm:spPr/>
      <dgm:t>
        <a:bodyPr/>
        <a:lstStyle/>
        <a:p>
          <a:endParaRPr lang="en-US"/>
        </a:p>
      </dgm:t>
    </dgm:pt>
    <dgm:pt modelId="{485FEE23-CB4F-4BDB-8BBF-20BFD3CFFCFC}" type="sibTrans" cxnId="{7E4AA73C-F424-4336-9DA5-EE39B434B188}">
      <dgm:prSet/>
      <dgm:spPr/>
      <dgm:t>
        <a:bodyPr/>
        <a:lstStyle/>
        <a:p>
          <a:endParaRPr lang="en-US"/>
        </a:p>
      </dgm:t>
    </dgm:pt>
    <dgm:pt modelId="{B8FA455F-7867-4C07-BEAB-A7F0F70B0E9F}" type="pres">
      <dgm:prSet presAssocID="{AE18BF92-1FC8-41DE-A14E-1BFEA661AE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5799BBF-0BF0-4EAC-8E42-E8826E24436C}" type="pres">
      <dgm:prSet presAssocID="{EE2F4F0F-A0A2-460D-A2FB-C85B95BA8112}" presName="hierRoot1" presStyleCnt="0">
        <dgm:presLayoutVars>
          <dgm:hierBranch val="init"/>
        </dgm:presLayoutVars>
      </dgm:prSet>
      <dgm:spPr/>
    </dgm:pt>
    <dgm:pt modelId="{233897EA-3A33-4713-9B7C-BB667ABC1712}" type="pres">
      <dgm:prSet presAssocID="{EE2F4F0F-A0A2-460D-A2FB-C85B95BA8112}" presName="rootComposite1" presStyleCnt="0"/>
      <dgm:spPr/>
    </dgm:pt>
    <dgm:pt modelId="{4D6483F6-A178-4631-ADAB-FA07D2B90B2C}" type="pres">
      <dgm:prSet presAssocID="{EE2F4F0F-A0A2-460D-A2FB-C85B95BA8112}" presName="rootText1" presStyleLbl="node0" presStyleIdx="0" presStyleCnt="1" custScaleY="40065" custLinFactNeighborX="494" custLinFactNeighborY="-39855">
        <dgm:presLayoutVars>
          <dgm:chPref val="3"/>
        </dgm:presLayoutVars>
      </dgm:prSet>
      <dgm:spPr/>
    </dgm:pt>
    <dgm:pt modelId="{9A1F6896-AA65-402B-91CC-7EBE7E8A09B9}" type="pres">
      <dgm:prSet presAssocID="{EE2F4F0F-A0A2-460D-A2FB-C85B95BA8112}" presName="rootConnector1" presStyleLbl="node1" presStyleIdx="0" presStyleCnt="0"/>
      <dgm:spPr/>
    </dgm:pt>
    <dgm:pt modelId="{D349D7DB-308F-4BA8-A034-44E00901FFC7}" type="pres">
      <dgm:prSet presAssocID="{EE2F4F0F-A0A2-460D-A2FB-C85B95BA8112}" presName="hierChild2" presStyleCnt="0"/>
      <dgm:spPr/>
    </dgm:pt>
    <dgm:pt modelId="{A83D55EE-A377-4223-B895-19FB31980566}" type="pres">
      <dgm:prSet presAssocID="{6D13BB90-B497-4996-96B9-75F568522621}" presName="Name37" presStyleLbl="parChTrans1D2" presStyleIdx="0" presStyleCnt="3"/>
      <dgm:spPr/>
    </dgm:pt>
    <dgm:pt modelId="{AAB84B06-9B95-41D5-B508-BFF043338BB7}" type="pres">
      <dgm:prSet presAssocID="{7926D04B-DE34-40E4-B32B-6202D615E9EE}" presName="hierRoot2" presStyleCnt="0">
        <dgm:presLayoutVars>
          <dgm:hierBranch val="init"/>
        </dgm:presLayoutVars>
      </dgm:prSet>
      <dgm:spPr/>
    </dgm:pt>
    <dgm:pt modelId="{E366F313-09DC-4500-9BB8-EC22CE20B726}" type="pres">
      <dgm:prSet presAssocID="{7926D04B-DE34-40E4-B32B-6202D615E9EE}" presName="rootComposite" presStyleCnt="0"/>
      <dgm:spPr/>
    </dgm:pt>
    <dgm:pt modelId="{8B8DDAA1-C8FE-46C8-8B7C-B70E96366236}" type="pres">
      <dgm:prSet presAssocID="{7926D04B-DE34-40E4-B32B-6202D615E9EE}" presName="rootText" presStyleLbl="node2" presStyleIdx="0" presStyleCnt="3" custScaleY="64395" custLinFactNeighborX="-11" custLinFactNeighborY="40930">
        <dgm:presLayoutVars>
          <dgm:chPref val="3"/>
        </dgm:presLayoutVars>
      </dgm:prSet>
      <dgm:spPr/>
    </dgm:pt>
    <dgm:pt modelId="{B4522805-29CF-4282-B3F6-C25F56919C7D}" type="pres">
      <dgm:prSet presAssocID="{7926D04B-DE34-40E4-B32B-6202D615E9EE}" presName="rootConnector" presStyleLbl="node2" presStyleIdx="0" presStyleCnt="3"/>
      <dgm:spPr/>
    </dgm:pt>
    <dgm:pt modelId="{D6A68527-FB2C-4E11-A981-7FA905194B3A}" type="pres">
      <dgm:prSet presAssocID="{7926D04B-DE34-40E4-B32B-6202D615E9EE}" presName="hierChild4" presStyleCnt="0"/>
      <dgm:spPr/>
    </dgm:pt>
    <dgm:pt modelId="{A8A63219-0410-4E37-95A2-BFB9C54A068D}" type="pres">
      <dgm:prSet presAssocID="{7926D04B-DE34-40E4-B32B-6202D615E9EE}" presName="hierChild5" presStyleCnt="0"/>
      <dgm:spPr/>
    </dgm:pt>
    <dgm:pt modelId="{9A54A98D-332D-49E8-8420-DBD1590A1C60}" type="pres">
      <dgm:prSet presAssocID="{B1E3EF47-E68D-4C4D-94FC-82797CE5804E}" presName="Name37" presStyleLbl="parChTrans1D2" presStyleIdx="1" presStyleCnt="3"/>
      <dgm:spPr/>
    </dgm:pt>
    <dgm:pt modelId="{DA55E39A-A675-4E18-AE91-512703DABEBE}" type="pres">
      <dgm:prSet presAssocID="{0DC06FCE-FD3B-4F0B-9701-694593EE30E4}" presName="hierRoot2" presStyleCnt="0">
        <dgm:presLayoutVars>
          <dgm:hierBranch val="init"/>
        </dgm:presLayoutVars>
      </dgm:prSet>
      <dgm:spPr/>
    </dgm:pt>
    <dgm:pt modelId="{9948C406-A6F7-4BD5-B28A-065D61DC7573}" type="pres">
      <dgm:prSet presAssocID="{0DC06FCE-FD3B-4F0B-9701-694593EE30E4}" presName="rootComposite" presStyleCnt="0"/>
      <dgm:spPr/>
    </dgm:pt>
    <dgm:pt modelId="{861E2C93-89D4-4E82-BF6F-F7862AB3CDCC}" type="pres">
      <dgm:prSet presAssocID="{0DC06FCE-FD3B-4F0B-9701-694593EE30E4}" presName="rootText" presStyleLbl="node2" presStyleIdx="1" presStyleCnt="3" custScaleY="64395" custLinFactNeighborX="-11" custLinFactNeighborY="40930">
        <dgm:presLayoutVars>
          <dgm:chPref val="3"/>
        </dgm:presLayoutVars>
      </dgm:prSet>
      <dgm:spPr/>
    </dgm:pt>
    <dgm:pt modelId="{D7007EAD-7073-458A-87CF-D8CE742A5305}" type="pres">
      <dgm:prSet presAssocID="{0DC06FCE-FD3B-4F0B-9701-694593EE30E4}" presName="rootConnector" presStyleLbl="node2" presStyleIdx="1" presStyleCnt="3"/>
      <dgm:spPr/>
    </dgm:pt>
    <dgm:pt modelId="{9A7F4079-0199-4B69-BC9D-83BF8AD0CCCE}" type="pres">
      <dgm:prSet presAssocID="{0DC06FCE-FD3B-4F0B-9701-694593EE30E4}" presName="hierChild4" presStyleCnt="0"/>
      <dgm:spPr/>
    </dgm:pt>
    <dgm:pt modelId="{D08BA240-FD6D-4564-9DAD-471515E4820F}" type="pres">
      <dgm:prSet presAssocID="{0DC06FCE-FD3B-4F0B-9701-694593EE30E4}" presName="hierChild5" presStyleCnt="0"/>
      <dgm:spPr/>
    </dgm:pt>
    <dgm:pt modelId="{5F8FF08A-6067-4237-A7E7-EC8FAD011CDB}" type="pres">
      <dgm:prSet presAssocID="{51001058-BD7D-420D-9D90-5A266F412B92}" presName="Name37" presStyleLbl="parChTrans1D2" presStyleIdx="2" presStyleCnt="3"/>
      <dgm:spPr/>
    </dgm:pt>
    <dgm:pt modelId="{A909EC3F-EF62-4900-AB1E-BA7D3CC97DB4}" type="pres">
      <dgm:prSet presAssocID="{1443A2C5-5D72-4B29-9EEB-9E412012E183}" presName="hierRoot2" presStyleCnt="0">
        <dgm:presLayoutVars>
          <dgm:hierBranch val="init"/>
        </dgm:presLayoutVars>
      </dgm:prSet>
      <dgm:spPr/>
    </dgm:pt>
    <dgm:pt modelId="{AB6A405E-0E32-4448-8BF6-1CEB088E8A6D}" type="pres">
      <dgm:prSet presAssocID="{1443A2C5-5D72-4B29-9EEB-9E412012E183}" presName="rootComposite" presStyleCnt="0"/>
      <dgm:spPr/>
    </dgm:pt>
    <dgm:pt modelId="{F477C55C-0AD3-4B7D-A72E-5C47AEFB7BBE}" type="pres">
      <dgm:prSet presAssocID="{1443A2C5-5D72-4B29-9EEB-9E412012E183}" presName="rootText" presStyleLbl="node2" presStyleIdx="2" presStyleCnt="3" custScaleY="64395" custLinFactNeighborX="-468" custLinFactNeighborY="22385">
        <dgm:presLayoutVars>
          <dgm:chPref val="3"/>
        </dgm:presLayoutVars>
      </dgm:prSet>
      <dgm:spPr/>
    </dgm:pt>
    <dgm:pt modelId="{219CFDDA-FFC9-46B5-8BD9-16A4656D7983}" type="pres">
      <dgm:prSet presAssocID="{1443A2C5-5D72-4B29-9EEB-9E412012E183}" presName="rootConnector" presStyleLbl="node2" presStyleIdx="2" presStyleCnt="3"/>
      <dgm:spPr/>
    </dgm:pt>
    <dgm:pt modelId="{726232EE-C127-4978-933F-46A7BB13DBBD}" type="pres">
      <dgm:prSet presAssocID="{1443A2C5-5D72-4B29-9EEB-9E412012E183}" presName="hierChild4" presStyleCnt="0"/>
      <dgm:spPr/>
    </dgm:pt>
    <dgm:pt modelId="{3E1793E0-1E76-435A-986F-210ABE52F357}" type="pres">
      <dgm:prSet presAssocID="{1443A2C5-5D72-4B29-9EEB-9E412012E183}" presName="hierChild5" presStyleCnt="0"/>
      <dgm:spPr/>
    </dgm:pt>
    <dgm:pt modelId="{55F54BAE-E9D4-4C8F-9DFD-04D608D88A0B}" type="pres">
      <dgm:prSet presAssocID="{EE2F4F0F-A0A2-460D-A2FB-C85B95BA8112}" presName="hierChild3" presStyleCnt="0"/>
      <dgm:spPr/>
    </dgm:pt>
  </dgm:ptLst>
  <dgm:cxnLst>
    <dgm:cxn modelId="{D20F4216-647A-4C69-8FA8-976DADE1649D}" type="presOf" srcId="{EE2F4F0F-A0A2-460D-A2FB-C85B95BA8112}" destId="{4D6483F6-A178-4631-ADAB-FA07D2B90B2C}" srcOrd="0" destOrd="0" presId="urn:microsoft.com/office/officeart/2005/8/layout/orgChart1"/>
    <dgm:cxn modelId="{0C02FB2B-17F6-4A72-AA5C-C100ACA507CB}" type="presOf" srcId="{7926D04B-DE34-40E4-B32B-6202D615E9EE}" destId="{8B8DDAA1-C8FE-46C8-8B7C-B70E96366236}" srcOrd="0" destOrd="0" presId="urn:microsoft.com/office/officeart/2005/8/layout/orgChart1"/>
    <dgm:cxn modelId="{136DF032-1DDA-4FC6-A669-5BFA9D49841D}" type="presOf" srcId="{51001058-BD7D-420D-9D90-5A266F412B92}" destId="{5F8FF08A-6067-4237-A7E7-EC8FAD011CDB}" srcOrd="0" destOrd="0" presId="urn:microsoft.com/office/officeart/2005/8/layout/orgChart1"/>
    <dgm:cxn modelId="{7E4AA73C-F424-4336-9DA5-EE39B434B188}" srcId="{EE2F4F0F-A0A2-460D-A2FB-C85B95BA8112}" destId="{1443A2C5-5D72-4B29-9EEB-9E412012E183}" srcOrd="2" destOrd="0" parTransId="{51001058-BD7D-420D-9D90-5A266F412B92}" sibTransId="{485FEE23-CB4F-4BDB-8BBF-20BFD3CFFCFC}"/>
    <dgm:cxn modelId="{F060CE59-00D0-42B0-8923-EB28BB9CBAD3}" type="presOf" srcId="{B1E3EF47-E68D-4C4D-94FC-82797CE5804E}" destId="{9A54A98D-332D-49E8-8420-DBD1590A1C60}" srcOrd="0" destOrd="0" presId="urn:microsoft.com/office/officeart/2005/8/layout/orgChart1"/>
    <dgm:cxn modelId="{F032DB62-D27D-4D67-99DA-FB7008899008}" srcId="{EE2F4F0F-A0A2-460D-A2FB-C85B95BA8112}" destId="{0DC06FCE-FD3B-4F0B-9701-694593EE30E4}" srcOrd="1" destOrd="0" parTransId="{B1E3EF47-E68D-4C4D-94FC-82797CE5804E}" sibTransId="{8E08CE6A-31C7-4BDC-B65B-BCCCC0AE0FF8}"/>
    <dgm:cxn modelId="{CBAC4A6A-212D-4B7A-B4E2-C9392959CA70}" srcId="{EE2F4F0F-A0A2-460D-A2FB-C85B95BA8112}" destId="{7926D04B-DE34-40E4-B32B-6202D615E9EE}" srcOrd="0" destOrd="0" parTransId="{6D13BB90-B497-4996-96B9-75F568522621}" sibTransId="{6010C079-68A3-4F6A-B08E-F6C5AF2ED3F4}"/>
    <dgm:cxn modelId="{F23AF794-A850-48EF-96BF-481FCB7B6FDC}" type="presOf" srcId="{1443A2C5-5D72-4B29-9EEB-9E412012E183}" destId="{F477C55C-0AD3-4B7D-A72E-5C47AEFB7BBE}" srcOrd="0" destOrd="0" presId="urn:microsoft.com/office/officeart/2005/8/layout/orgChart1"/>
    <dgm:cxn modelId="{6C864E9B-3EF7-4292-BCD1-2742A91E663D}" type="presOf" srcId="{1443A2C5-5D72-4B29-9EEB-9E412012E183}" destId="{219CFDDA-FFC9-46B5-8BD9-16A4656D7983}" srcOrd="1" destOrd="0" presId="urn:microsoft.com/office/officeart/2005/8/layout/orgChart1"/>
    <dgm:cxn modelId="{FD34E1BF-B4AF-485F-B298-0675C7371F06}" type="presOf" srcId="{0DC06FCE-FD3B-4F0B-9701-694593EE30E4}" destId="{D7007EAD-7073-458A-87CF-D8CE742A5305}" srcOrd="1" destOrd="0" presId="urn:microsoft.com/office/officeart/2005/8/layout/orgChart1"/>
    <dgm:cxn modelId="{8F4ADEC8-42E6-421E-BBCA-F17E0ACFFEEF}" type="presOf" srcId="{0DC06FCE-FD3B-4F0B-9701-694593EE30E4}" destId="{861E2C93-89D4-4E82-BF6F-F7862AB3CDCC}" srcOrd="0" destOrd="0" presId="urn:microsoft.com/office/officeart/2005/8/layout/orgChart1"/>
    <dgm:cxn modelId="{880691CE-299F-4141-9A1D-8B4A2469FA41}" type="presOf" srcId="{6D13BB90-B497-4996-96B9-75F568522621}" destId="{A83D55EE-A377-4223-B895-19FB31980566}" srcOrd="0" destOrd="0" presId="urn:microsoft.com/office/officeart/2005/8/layout/orgChart1"/>
    <dgm:cxn modelId="{9C6BCACF-138B-4FE3-A657-080B6B86B3A3}" srcId="{AE18BF92-1FC8-41DE-A14E-1BFEA661AE13}" destId="{EE2F4F0F-A0A2-460D-A2FB-C85B95BA8112}" srcOrd="0" destOrd="0" parTransId="{FE6241B0-EBFC-4298-8E91-6403A57036C5}" sibTransId="{BD1E4E96-D184-42AB-ABE3-140B13F455A4}"/>
    <dgm:cxn modelId="{CC96BFDC-D847-4939-92C7-169E3EE12CE7}" type="presOf" srcId="{7926D04B-DE34-40E4-B32B-6202D615E9EE}" destId="{B4522805-29CF-4282-B3F6-C25F56919C7D}" srcOrd="1" destOrd="0" presId="urn:microsoft.com/office/officeart/2005/8/layout/orgChart1"/>
    <dgm:cxn modelId="{3EEC24E3-DC68-4110-91EF-AEC26B98D6CE}" type="presOf" srcId="{AE18BF92-1FC8-41DE-A14E-1BFEA661AE13}" destId="{B8FA455F-7867-4C07-BEAB-A7F0F70B0E9F}" srcOrd="0" destOrd="0" presId="urn:microsoft.com/office/officeart/2005/8/layout/orgChart1"/>
    <dgm:cxn modelId="{0841F4EC-E6CE-4EB0-A11A-846A8E1E1186}" type="presOf" srcId="{EE2F4F0F-A0A2-460D-A2FB-C85B95BA8112}" destId="{9A1F6896-AA65-402B-91CC-7EBE7E8A09B9}" srcOrd="1" destOrd="0" presId="urn:microsoft.com/office/officeart/2005/8/layout/orgChart1"/>
    <dgm:cxn modelId="{CEEC0827-3A8A-4746-8BF2-DC79502A8CE8}" type="presParOf" srcId="{B8FA455F-7867-4C07-BEAB-A7F0F70B0E9F}" destId="{B5799BBF-0BF0-4EAC-8E42-E8826E24436C}" srcOrd="0" destOrd="0" presId="urn:microsoft.com/office/officeart/2005/8/layout/orgChart1"/>
    <dgm:cxn modelId="{EEB5D76A-D36F-47ED-9931-18BC4D37916D}" type="presParOf" srcId="{B5799BBF-0BF0-4EAC-8E42-E8826E24436C}" destId="{233897EA-3A33-4713-9B7C-BB667ABC1712}" srcOrd="0" destOrd="0" presId="urn:microsoft.com/office/officeart/2005/8/layout/orgChart1"/>
    <dgm:cxn modelId="{AFD7A9E5-C4C6-485B-B4BA-64D3C4CED369}" type="presParOf" srcId="{233897EA-3A33-4713-9B7C-BB667ABC1712}" destId="{4D6483F6-A178-4631-ADAB-FA07D2B90B2C}" srcOrd="0" destOrd="0" presId="urn:microsoft.com/office/officeart/2005/8/layout/orgChart1"/>
    <dgm:cxn modelId="{21F9C1C9-263C-4CCD-A608-BDF380F85FF5}" type="presParOf" srcId="{233897EA-3A33-4713-9B7C-BB667ABC1712}" destId="{9A1F6896-AA65-402B-91CC-7EBE7E8A09B9}" srcOrd="1" destOrd="0" presId="urn:microsoft.com/office/officeart/2005/8/layout/orgChart1"/>
    <dgm:cxn modelId="{3DAE202A-D6B3-4122-B0F8-FB1E174B9C5B}" type="presParOf" srcId="{B5799BBF-0BF0-4EAC-8E42-E8826E24436C}" destId="{D349D7DB-308F-4BA8-A034-44E00901FFC7}" srcOrd="1" destOrd="0" presId="urn:microsoft.com/office/officeart/2005/8/layout/orgChart1"/>
    <dgm:cxn modelId="{B0D574F2-475E-4A1A-B214-F79CB8454A05}" type="presParOf" srcId="{D349D7DB-308F-4BA8-A034-44E00901FFC7}" destId="{A83D55EE-A377-4223-B895-19FB31980566}" srcOrd="0" destOrd="0" presId="urn:microsoft.com/office/officeart/2005/8/layout/orgChart1"/>
    <dgm:cxn modelId="{3E92C3C2-B521-4B72-B92E-2CB4A0AF5465}" type="presParOf" srcId="{D349D7DB-308F-4BA8-A034-44E00901FFC7}" destId="{AAB84B06-9B95-41D5-B508-BFF043338BB7}" srcOrd="1" destOrd="0" presId="urn:microsoft.com/office/officeart/2005/8/layout/orgChart1"/>
    <dgm:cxn modelId="{0ABB7718-6CBF-4E4B-8005-1212C98A3B0C}" type="presParOf" srcId="{AAB84B06-9B95-41D5-B508-BFF043338BB7}" destId="{E366F313-09DC-4500-9BB8-EC22CE20B726}" srcOrd="0" destOrd="0" presId="urn:microsoft.com/office/officeart/2005/8/layout/orgChart1"/>
    <dgm:cxn modelId="{DCC6D50C-6EC0-4A33-B5B2-D3D654E04E24}" type="presParOf" srcId="{E366F313-09DC-4500-9BB8-EC22CE20B726}" destId="{8B8DDAA1-C8FE-46C8-8B7C-B70E96366236}" srcOrd="0" destOrd="0" presId="urn:microsoft.com/office/officeart/2005/8/layout/orgChart1"/>
    <dgm:cxn modelId="{2D536C3A-EDA3-4CCF-B23D-A7B69A92BD02}" type="presParOf" srcId="{E366F313-09DC-4500-9BB8-EC22CE20B726}" destId="{B4522805-29CF-4282-B3F6-C25F56919C7D}" srcOrd="1" destOrd="0" presId="urn:microsoft.com/office/officeart/2005/8/layout/orgChart1"/>
    <dgm:cxn modelId="{F3D4F5D5-574B-4DCA-B80C-D444A3A1E522}" type="presParOf" srcId="{AAB84B06-9B95-41D5-B508-BFF043338BB7}" destId="{D6A68527-FB2C-4E11-A981-7FA905194B3A}" srcOrd="1" destOrd="0" presId="urn:microsoft.com/office/officeart/2005/8/layout/orgChart1"/>
    <dgm:cxn modelId="{11A66966-A9DD-4CE8-87DF-ABB97DBA4757}" type="presParOf" srcId="{AAB84B06-9B95-41D5-B508-BFF043338BB7}" destId="{A8A63219-0410-4E37-95A2-BFB9C54A068D}" srcOrd="2" destOrd="0" presId="urn:microsoft.com/office/officeart/2005/8/layout/orgChart1"/>
    <dgm:cxn modelId="{956E8478-E328-4F0C-80F4-7786B6CB6CCB}" type="presParOf" srcId="{D349D7DB-308F-4BA8-A034-44E00901FFC7}" destId="{9A54A98D-332D-49E8-8420-DBD1590A1C60}" srcOrd="2" destOrd="0" presId="urn:microsoft.com/office/officeart/2005/8/layout/orgChart1"/>
    <dgm:cxn modelId="{3996A168-2B86-42F1-A8FB-E9D9DAB70F63}" type="presParOf" srcId="{D349D7DB-308F-4BA8-A034-44E00901FFC7}" destId="{DA55E39A-A675-4E18-AE91-512703DABEBE}" srcOrd="3" destOrd="0" presId="urn:microsoft.com/office/officeart/2005/8/layout/orgChart1"/>
    <dgm:cxn modelId="{6B881811-832E-4AAD-912B-C84A7505AB3E}" type="presParOf" srcId="{DA55E39A-A675-4E18-AE91-512703DABEBE}" destId="{9948C406-A6F7-4BD5-B28A-065D61DC7573}" srcOrd="0" destOrd="0" presId="urn:microsoft.com/office/officeart/2005/8/layout/orgChart1"/>
    <dgm:cxn modelId="{551F5D2E-2D8D-478E-9958-42A68EFA1E1F}" type="presParOf" srcId="{9948C406-A6F7-4BD5-B28A-065D61DC7573}" destId="{861E2C93-89D4-4E82-BF6F-F7862AB3CDCC}" srcOrd="0" destOrd="0" presId="urn:microsoft.com/office/officeart/2005/8/layout/orgChart1"/>
    <dgm:cxn modelId="{BD3E770C-4C96-410F-9C15-AD6B405A1759}" type="presParOf" srcId="{9948C406-A6F7-4BD5-B28A-065D61DC7573}" destId="{D7007EAD-7073-458A-87CF-D8CE742A5305}" srcOrd="1" destOrd="0" presId="urn:microsoft.com/office/officeart/2005/8/layout/orgChart1"/>
    <dgm:cxn modelId="{E33F83DE-B67A-4888-A46A-B3B8763116AF}" type="presParOf" srcId="{DA55E39A-A675-4E18-AE91-512703DABEBE}" destId="{9A7F4079-0199-4B69-BC9D-83BF8AD0CCCE}" srcOrd="1" destOrd="0" presId="urn:microsoft.com/office/officeart/2005/8/layout/orgChart1"/>
    <dgm:cxn modelId="{B687C68F-3572-4315-9331-580497A6B079}" type="presParOf" srcId="{DA55E39A-A675-4E18-AE91-512703DABEBE}" destId="{D08BA240-FD6D-4564-9DAD-471515E4820F}" srcOrd="2" destOrd="0" presId="urn:microsoft.com/office/officeart/2005/8/layout/orgChart1"/>
    <dgm:cxn modelId="{E13BF882-9989-4F84-AC21-231B8D3E0F77}" type="presParOf" srcId="{D349D7DB-308F-4BA8-A034-44E00901FFC7}" destId="{5F8FF08A-6067-4237-A7E7-EC8FAD011CDB}" srcOrd="4" destOrd="0" presId="urn:microsoft.com/office/officeart/2005/8/layout/orgChart1"/>
    <dgm:cxn modelId="{A0E32EDF-C77E-4227-867A-12C3F4D1758D}" type="presParOf" srcId="{D349D7DB-308F-4BA8-A034-44E00901FFC7}" destId="{A909EC3F-EF62-4900-AB1E-BA7D3CC97DB4}" srcOrd="5" destOrd="0" presId="urn:microsoft.com/office/officeart/2005/8/layout/orgChart1"/>
    <dgm:cxn modelId="{A90D3952-1DE5-4D0C-8F63-847505678BFE}" type="presParOf" srcId="{A909EC3F-EF62-4900-AB1E-BA7D3CC97DB4}" destId="{AB6A405E-0E32-4448-8BF6-1CEB088E8A6D}" srcOrd="0" destOrd="0" presId="urn:microsoft.com/office/officeart/2005/8/layout/orgChart1"/>
    <dgm:cxn modelId="{13B4D63C-586D-4E91-8B5E-C51C4D9FC6E1}" type="presParOf" srcId="{AB6A405E-0E32-4448-8BF6-1CEB088E8A6D}" destId="{F477C55C-0AD3-4B7D-A72E-5C47AEFB7BBE}" srcOrd="0" destOrd="0" presId="urn:microsoft.com/office/officeart/2005/8/layout/orgChart1"/>
    <dgm:cxn modelId="{4B58F9E9-5E0C-4BB0-91A7-C14B278DED52}" type="presParOf" srcId="{AB6A405E-0E32-4448-8BF6-1CEB088E8A6D}" destId="{219CFDDA-FFC9-46B5-8BD9-16A4656D7983}" srcOrd="1" destOrd="0" presId="urn:microsoft.com/office/officeart/2005/8/layout/orgChart1"/>
    <dgm:cxn modelId="{D58A5026-F653-4A28-9320-870DFE745458}" type="presParOf" srcId="{A909EC3F-EF62-4900-AB1E-BA7D3CC97DB4}" destId="{726232EE-C127-4978-933F-46A7BB13DBBD}" srcOrd="1" destOrd="0" presId="urn:microsoft.com/office/officeart/2005/8/layout/orgChart1"/>
    <dgm:cxn modelId="{3A8D3BEF-D170-4095-A5D4-4F72FF3A289C}" type="presParOf" srcId="{A909EC3F-EF62-4900-AB1E-BA7D3CC97DB4}" destId="{3E1793E0-1E76-435A-986F-210ABE52F357}" srcOrd="2" destOrd="0" presId="urn:microsoft.com/office/officeart/2005/8/layout/orgChart1"/>
    <dgm:cxn modelId="{24C5108B-9D28-42D3-AB8E-9EAE17C3792C}" type="presParOf" srcId="{B5799BBF-0BF0-4EAC-8E42-E8826E24436C}" destId="{55F54BAE-E9D4-4C8F-9DFD-04D608D88A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9E471-F0EA-4264-95FE-80CC5FD2C6A1}">
      <dsp:nvSpPr>
        <dsp:cNvPr id="0" name=""/>
        <dsp:cNvSpPr/>
      </dsp:nvSpPr>
      <dsp:spPr>
        <a:xfrm>
          <a:off x="4372988" y="1255003"/>
          <a:ext cx="1296984" cy="12824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Neural model</a:t>
          </a:r>
        </a:p>
      </dsp:txBody>
      <dsp:txXfrm>
        <a:off x="4562927" y="1442817"/>
        <a:ext cx="917106" cy="906847"/>
      </dsp:txXfrm>
    </dsp:sp>
    <dsp:sp modelId="{E28457C3-9329-4FC6-AD2B-D9A0BC7669F7}">
      <dsp:nvSpPr>
        <dsp:cNvPr id="0" name=""/>
        <dsp:cNvSpPr/>
      </dsp:nvSpPr>
      <dsp:spPr>
        <a:xfrm rot="16200000">
          <a:off x="4731647" y="531521"/>
          <a:ext cx="831502" cy="53287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22402-E9DB-4233-B62B-214A7A42562B}">
      <dsp:nvSpPr>
        <dsp:cNvPr id="0" name=""/>
        <dsp:cNvSpPr/>
      </dsp:nvSpPr>
      <dsp:spPr>
        <a:xfrm>
          <a:off x="4463248" y="71568"/>
          <a:ext cx="1463012" cy="6266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Identifiers</a:t>
          </a:r>
        </a:p>
      </dsp:txBody>
      <dsp:txXfrm>
        <a:off x="4481603" y="89923"/>
        <a:ext cx="1426302" cy="589981"/>
      </dsp:txXfrm>
    </dsp:sp>
    <dsp:sp modelId="{ABF25804-19B8-497B-8381-1A7C58A54B84}">
      <dsp:nvSpPr>
        <dsp:cNvPr id="0" name=""/>
        <dsp:cNvSpPr/>
      </dsp:nvSpPr>
      <dsp:spPr>
        <a:xfrm rot="13373573">
          <a:off x="3157793" y="609282"/>
          <a:ext cx="1530406" cy="53287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76DC2-670C-40F9-AB5F-51CAF84AA370}">
      <dsp:nvSpPr>
        <dsp:cNvPr id="0" name=""/>
        <dsp:cNvSpPr/>
      </dsp:nvSpPr>
      <dsp:spPr>
        <a:xfrm>
          <a:off x="2647427" y="72241"/>
          <a:ext cx="1429921" cy="56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Comments</a:t>
          </a:r>
        </a:p>
      </dsp:txBody>
      <dsp:txXfrm>
        <a:off x="2663985" y="88799"/>
        <a:ext cx="1396805" cy="532202"/>
      </dsp:txXfrm>
    </dsp:sp>
    <dsp:sp modelId="{E5E4458B-A783-4BA0-8901-0873E2DAA47B}">
      <dsp:nvSpPr>
        <dsp:cNvPr id="0" name=""/>
        <dsp:cNvSpPr/>
      </dsp:nvSpPr>
      <dsp:spPr>
        <a:xfrm rot="19357818">
          <a:off x="5435599" y="642206"/>
          <a:ext cx="1758039" cy="532876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1D093-86A6-4BAD-85C0-A05A8DCB515C}">
      <dsp:nvSpPr>
        <dsp:cNvPr id="0" name=""/>
        <dsp:cNvSpPr/>
      </dsp:nvSpPr>
      <dsp:spPr>
        <a:xfrm>
          <a:off x="6320095" y="90797"/>
          <a:ext cx="1386225" cy="5686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Token sequence</a:t>
          </a:r>
        </a:p>
      </dsp:txBody>
      <dsp:txXfrm>
        <a:off x="6336750" y="107452"/>
        <a:ext cx="1352915" cy="535333"/>
      </dsp:txXfrm>
    </dsp:sp>
    <dsp:sp modelId="{F174DC15-2ACE-4E78-A859-AE7DEE984789}">
      <dsp:nvSpPr>
        <dsp:cNvPr id="0" name=""/>
        <dsp:cNvSpPr/>
      </dsp:nvSpPr>
      <dsp:spPr>
        <a:xfrm rot="16200015">
          <a:off x="4774611" y="2551514"/>
          <a:ext cx="493692" cy="46659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BA2A0-3F2E-4AA9-BABF-B2E7C3B386B5}">
      <dsp:nvSpPr>
        <dsp:cNvPr id="0" name=""/>
        <dsp:cNvSpPr/>
      </dsp:nvSpPr>
      <dsp:spPr>
        <a:xfrm>
          <a:off x="4133332" y="3100428"/>
          <a:ext cx="1776255" cy="7277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Type annotations</a:t>
          </a:r>
        </a:p>
      </dsp:txBody>
      <dsp:txXfrm>
        <a:off x="4154646" y="3121742"/>
        <a:ext cx="1733627" cy="6850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FF08A-6067-4237-A7E7-EC8FAD011CDB}">
      <dsp:nvSpPr>
        <dsp:cNvPr id="0" name=""/>
        <dsp:cNvSpPr/>
      </dsp:nvSpPr>
      <dsp:spPr>
        <a:xfrm>
          <a:off x="4643525" y="542345"/>
          <a:ext cx="3249821" cy="1183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9232"/>
              </a:lnTo>
              <a:lnTo>
                <a:pt x="3249821" y="899232"/>
              </a:lnTo>
              <a:lnTo>
                <a:pt x="3249821" y="118350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54A98D-332D-49E8-8420-DBD1590A1C60}">
      <dsp:nvSpPr>
        <dsp:cNvPr id="0" name=""/>
        <dsp:cNvSpPr/>
      </dsp:nvSpPr>
      <dsp:spPr>
        <a:xfrm>
          <a:off x="4584133" y="542345"/>
          <a:ext cx="91440" cy="1192429"/>
        </a:xfrm>
        <a:custGeom>
          <a:avLst/>
          <a:gdLst/>
          <a:ahLst/>
          <a:cxnLst/>
          <a:rect l="0" t="0" r="0" b="0"/>
          <a:pathLst>
            <a:path>
              <a:moveTo>
                <a:pt x="59392" y="0"/>
              </a:moveTo>
              <a:lnTo>
                <a:pt x="59392" y="908159"/>
              </a:lnTo>
              <a:lnTo>
                <a:pt x="45720" y="908159"/>
              </a:lnTo>
              <a:lnTo>
                <a:pt x="45720" y="11924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D55EE-A377-4223-B895-19FB31980566}">
      <dsp:nvSpPr>
        <dsp:cNvPr id="0" name=""/>
        <dsp:cNvSpPr/>
      </dsp:nvSpPr>
      <dsp:spPr>
        <a:xfrm>
          <a:off x="1353987" y="542345"/>
          <a:ext cx="3289537" cy="1192429"/>
        </a:xfrm>
        <a:custGeom>
          <a:avLst/>
          <a:gdLst/>
          <a:ahLst/>
          <a:cxnLst/>
          <a:rect l="0" t="0" r="0" b="0"/>
          <a:pathLst>
            <a:path>
              <a:moveTo>
                <a:pt x="3289537" y="0"/>
              </a:moveTo>
              <a:lnTo>
                <a:pt x="3289537" y="908159"/>
              </a:lnTo>
              <a:lnTo>
                <a:pt x="0" y="908159"/>
              </a:lnTo>
              <a:lnTo>
                <a:pt x="0" y="11924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6483F6-A178-4631-ADAB-FA07D2B90B2C}">
      <dsp:nvSpPr>
        <dsp:cNvPr id="0" name=""/>
        <dsp:cNvSpPr/>
      </dsp:nvSpPr>
      <dsp:spPr>
        <a:xfrm>
          <a:off x="3289861" y="0"/>
          <a:ext cx="2707327" cy="5423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Initial state</a:t>
          </a:r>
        </a:p>
      </dsp:txBody>
      <dsp:txXfrm>
        <a:off x="3289861" y="0"/>
        <a:ext cx="2707327" cy="542345"/>
      </dsp:txXfrm>
    </dsp:sp>
    <dsp:sp modelId="{8B8DDAA1-C8FE-46C8-8B7C-B70E96366236}">
      <dsp:nvSpPr>
        <dsp:cNvPr id="0" name=""/>
        <dsp:cNvSpPr/>
      </dsp:nvSpPr>
      <dsp:spPr>
        <a:xfrm>
          <a:off x="323" y="1734774"/>
          <a:ext cx="2707327" cy="871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Next state 1</a:t>
          </a:r>
        </a:p>
      </dsp:txBody>
      <dsp:txXfrm>
        <a:off x="323" y="1734774"/>
        <a:ext cx="2707327" cy="871691"/>
      </dsp:txXfrm>
    </dsp:sp>
    <dsp:sp modelId="{861E2C93-89D4-4E82-BF6F-F7862AB3CDCC}">
      <dsp:nvSpPr>
        <dsp:cNvPr id="0" name=""/>
        <dsp:cNvSpPr/>
      </dsp:nvSpPr>
      <dsp:spPr>
        <a:xfrm>
          <a:off x="3276189" y="1734774"/>
          <a:ext cx="2707327" cy="871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Next state 2</a:t>
          </a:r>
        </a:p>
      </dsp:txBody>
      <dsp:txXfrm>
        <a:off x="3276189" y="1734774"/>
        <a:ext cx="2707327" cy="871691"/>
      </dsp:txXfrm>
    </dsp:sp>
    <dsp:sp modelId="{F477C55C-0AD3-4B7D-A72E-5C47AEFB7BBE}">
      <dsp:nvSpPr>
        <dsp:cNvPr id="0" name=""/>
        <dsp:cNvSpPr/>
      </dsp:nvSpPr>
      <dsp:spPr>
        <a:xfrm>
          <a:off x="6539682" y="1725846"/>
          <a:ext cx="2707327" cy="8716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Next state 3</a:t>
          </a:r>
        </a:p>
      </dsp:txBody>
      <dsp:txXfrm>
        <a:off x="6539682" y="1725846"/>
        <a:ext cx="2707327" cy="8716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73EC28-7298-4468-93AE-8E31A466D9D5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4E8A1-B201-498C-9A6B-A9962692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3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abcd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4E8A1-B201-498C-9A6B-A996269276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55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405-C608-43E9-A800-2595F288CB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27D-E0B8-4359-BE12-197610BEB0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405-C608-43E9-A800-2595F288CB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27D-E0B8-4359-BE12-197610B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97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405-C608-43E9-A800-2595F288CB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27D-E0B8-4359-BE12-197610B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405-C608-43E9-A800-2595F288CB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27D-E0B8-4359-BE12-197610B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6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405-C608-43E9-A800-2595F288CB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27D-E0B8-4359-BE12-197610BEB00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59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405-C608-43E9-A800-2595F288CB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27D-E0B8-4359-BE12-197610B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54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405-C608-43E9-A800-2595F288CB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27D-E0B8-4359-BE12-197610B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2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405-C608-43E9-A800-2595F288CB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27D-E0B8-4359-BE12-197610B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3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405-C608-43E9-A800-2595F288CB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27D-E0B8-4359-BE12-197610B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7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D0C5405-C608-43E9-A800-2595F288CB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2B227D-E0B8-4359-BE12-197610B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8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5405-C608-43E9-A800-2595F288CB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227D-E0B8-4359-BE12-197610BEB0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7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D0C5405-C608-43E9-A800-2595F288CB14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2B227D-E0B8-4359-BE12-197610BEB00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57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very.ucl.ac.uk/id/eprint/10066386/1/Barr_fse2018-j2t.pdf" TargetMode="External"/><Relationship Id="rId2" Type="http://schemas.openxmlformats.org/officeDocument/2006/relationships/hyperlink" Target="https://software-lab.org/publications/icse2019_NL2Type.p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2B73294-5506-4BBE-963E-A6DDCEC6F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599" y="4147930"/>
            <a:ext cx="6808301" cy="728870"/>
          </a:xfrm>
        </p:spPr>
        <p:txBody>
          <a:bodyPr>
            <a:normAutofit/>
          </a:bodyPr>
          <a:lstStyle/>
          <a:p>
            <a:pPr algn="r"/>
            <a:r>
              <a:rPr lang="en-US" sz="2000" dirty="0"/>
              <a:t>Michael </a:t>
            </a:r>
            <a:r>
              <a:rPr lang="en-US" sz="2000" dirty="0" err="1"/>
              <a:t>Pradel</a:t>
            </a:r>
            <a:r>
              <a:rPr lang="en-US" sz="2000" dirty="0"/>
              <a:t>, Georgios </a:t>
            </a:r>
            <a:r>
              <a:rPr lang="en-US" sz="2000" dirty="0" err="1"/>
              <a:t>Gousios</a:t>
            </a:r>
            <a:r>
              <a:rPr lang="en-US" sz="2000" dirty="0"/>
              <a:t>, Jason Liu, Satish Chandra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76E29-AD67-4B10-A632-6A869DC76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00601" y="5592417"/>
            <a:ext cx="6808302" cy="1123604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Paper review by: 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Bishwajit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Saha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and Ankita Bhaumik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12B393E-B112-4C79-ACFA-ECEAFDE98AA2}"/>
              </a:ext>
            </a:extLst>
          </p:cNvPr>
          <p:cNvSpPr txBox="1">
            <a:spLocks/>
          </p:cNvSpPr>
          <p:nvPr/>
        </p:nvSpPr>
        <p:spPr>
          <a:xfrm>
            <a:off x="4800600" y="1362985"/>
            <a:ext cx="6808303" cy="228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0" kern="1200" spc="-5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err="1">
                <a:solidFill>
                  <a:schemeClr val="tx1"/>
                </a:solidFill>
                <a:latin typeface="+mn-lt"/>
              </a:rPr>
              <a:t>TypeWriter</a:t>
            </a:r>
            <a:r>
              <a:rPr lang="en-US" sz="3200" b="1" dirty="0">
                <a:solidFill>
                  <a:schemeClr val="tx1"/>
                </a:solidFill>
                <a:latin typeface="+mn-lt"/>
              </a:rPr>
              <a:t>: Neural Type Prediction with Search-based Validation</a:t>
            </a:r>
          </a:p>
        </p:txBody>
      </p:sp>
    </p:spTree>
    <p:extLst>
      <p:ext uri="{BB962C8B-B14F-4D97-AF65-F5344CB8AC3E}">
        <p14:creationId xmlns:p14="http://schemas.microsoft.com/office/powerpoint/2010/main" val="381871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E4ED-BE19-4C53-94A9-67799A2D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Neural Type Prediction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3923F-A268-473D-B34B-8D5696257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3600"/>
            <a:ext cx="10058400" cy="37354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Neural model that predicts types from the statically extracted data.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  Input -&gt; identifiers, token sequences, comments and available types.</a:t>
            </a:r>
          </a:p>
          <a:p>
            <a:r>
              <a:rPr lang="en-US" dirty="0"/>
              <a:t>    Output -&gt; a probability distribution over a fixed set of types.</a:t>
            </a:r>
          </a:p>
          <a:p>
            <a:r>
              <a:rPr lang="en-US" dirty="0"/>
              <a:t>    Method -&gt; Recurrent neural network (RNN).</a:t>
            </a:r>
          </a:p>
          <a:p>
            <a:r>
              <a:rPr lang="en-US" dirty="0"/>
              <a:t>             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758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9F6E-4D8E-49F7-8520-7318C269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</a:t>
            </a:r>
            <a:r>
              <a:rPr lang="en-US" dirty="0" err="1"/>
              <a:t>TypeWriter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66CA3-3141-4A1F-86ED-000ABC4A7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9807" y="2187769"/>
            <a:ext cx="9525873" cy="2932872"/>
          </a:xfrm>
        </p:spPr>
      </p:pic>
    </p:spTree>
    <p:extLst>
      <p:ext uri="{BB962C8B-B14F-4D97-AF65-F5344CB8AC3E}">
        <p14:creationId xmlns:p14="http://schemas.microsoft.com/office/powerpoint/2010/main" val="319309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2FD9-98A9-4051-B23C-C520715C8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Feedback-guided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69EEB-1ECD-4194-9D4C-146EC6E5E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7096"/>
            <a:ext cx="10058400" cy="3761998"/>
          </a:xfrm>
        </p:spPr>
        <p:txBody>
          <a:bodyPr/>
          <a:lstStyle/>
          <a:p>
            <a:r>
              <a:rPr lang="en-US" dirty="0"/>
              <a:t>Given -&gt; type slots.</a:t>
            </a:r>
          </a:p>
          <a:p>
            <a:r>
              <a:rPr lang="en-US" dirty="0"/>
              <a:t>Output from previous step -&gt; a list of probabilistic predictions for each slot (P).</a:t>
            </a:r>
          </a:p>
          <a:p>
            <a:pPr marL="0" indent="0">
              <a:buNone/>
            </a:pPr>
            <a:r>
              <a:rPr lang="en-US" dirty="0"/>
              <a:t>		Problem:   </a:t>
            </a:r>
            <a:r>
              <a:rPr lang="en-US" b="1" dirty="0"/>
              <a:t>How to assign the suggested types to the given slots?</a:t>
            </a:r>
          </a:p>
          <a:p>
            <a:endParaRPr lang="en-US" dirty="0"/>
          </a:p>
          <a:p>
            <a:r>
              <a:rPr lang="en-US" dirty="0"/>
              <a:t>Solution:   Feedback score = v · number of missing types + w · number of type errors </a:t>
            </a:r>
          </a:p>
          <a:p>
            <a:endParaRPr lang="en-US" dirty="0"/>
          </a:p>
          <a:p>
            <a:pPr marL="1071400" lvl="6" indent="0">
              <a:buNone/>
            </a:pPr>
            <a:r>
              <a:rPr lang="en-US" sz="1600" dirty="0"/>
              <a:t>Use gradual type checker that guides a search for consistent types </a:t>
            </a:r>
          </a:p>
          <a:p>
            <a:pPr marL="1071400" lvl="6" indent="0">
              <a:buNone/>
            </a:pPr>
            <a:r>
              <a:rPr lang="en-US" sz="1600" dirty="0"/>
              <a:t>For example, pyre and </a:t>
            </a:r>
            <a:r>
              <a:rPr lang="en-US" sz="1600" dirty="0" err="1"/>
              <a:t>mypy</a:t>
            </a:r>
            <a:r>
              <a:rPr lang="en-US" sz="1600" dirty="0"/>
              <a:t> for Python, and flow for JavaScript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15D9AD-77EF-4C62-9254-50256FE70047}"/>
              </a:ext>
            </a:extLst>
          </p:cNvPr>
          <p:cNvSpPr/>
          <p:nvPr/>
        </p:nvSpPr>
        <p:spPr>
          <a:xfrm>
            <a:off x="2186609" y="3856383"/>
            <a:ext cx="8083826" cy="43732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8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28E5-F8AB-448B-8D0E-C407A288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93830"/>
            <a:ext cx="10058400" cy="1127263"/>
          </a:xfrm>
        </p:spPr>
        <p:txBody>
          <a:bodyPr/>
          <a:lstStyle/>
          <a:p>
            <a:r>
              <a:rPr lang="en-US" dirty="0"/>
              <a:t>Search Space Exploration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544BABB-9901-4FE0-86A6-51FD420A4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63787"/>
              </p:ext>
            </p:extLst>
          </p:nvPr>
        </p:nvGraphicFramePr>
        <p:xfrm>
          <a:off x="1036637" y="1740239"/>
          <a:ext cx="9260302" cy="2606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2EF8D4-3ED8-43FE-A5D4-B73C8A02103A}"/>
              </a:ext>
            </a:extLst>
          </p:cNvPr>
          <p:cNvSpPr txBox="1"/>
          <p:nvPr/>
        </p:nvSpPr>
        <p:spPr>
          <a:xfrm>
            <a:off x="7454109" y="1802855"/>
            <a:ext cx="298173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Using top most prediction from 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D98BAB-5C83-4062-A975-C8AF8395CD32}"/>
              </a:ext>
            </a:extLst>
          </p:cNvPr>
          <p:cNvSpPr txBox="1"/>
          <p:nvPr/>
        </p:nvSpPr>
        <p:spPr>
          <a:xfrm>
            <a:off x="2347464" y="2445636"/>
            <a:ext cx="320336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Modifying exactly one type slot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8E2F39-DA33-4C2C-893F-7F47B4A54EDF}"/>
              </a:ext>
            </a:extLst>
          </p:cNvPr>
          <p:cNvSpPr txBox="1"/>
          <p:nvPr/>
        </p:nvSpPr>
        <p:spPr>
          <a:xfrm>
            <a:off x="1097280" y="4464821"/>
            <a:ext cx="265027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Calculate feedback score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59555B-5142-4217-A631-316DE1A3EE2A}"/>
              </a:ext>
            </a:extLst>
          </p:cNvPr>
          <p:cNvSpPr txBox="1"/>
          <p:nvPr/>
        </p:nvSpPr>
        <p:spPr>
          <a:xfrm>
            <a:off x="4320209" y="4464821"/>
            <a:ext cx="272698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Calculate feedback score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A0EAB3-03F8-4FFC-9AE6-6BDE1C7160CF}"/>
              </a:ext>
            </a:extLst>
          </p:cNvPr>
          <p:cNvSpPr txBox="1"/>
          <p:nvPr/>
        </p:nvSpPr>
        <p:spPr>
          <a:xfrm>
            <a:off x="7619841" y="4452455"/>
            <a:ext cx="265027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Calculate feedback score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FECC19-7D3E-4179-9AD4-3B3069E19AF9}"/>
              </a:ext>
            </a:extLst>
          </p:cNvPr>
          <p:cNvSpPr/>
          <p:nvPr/>
        </p:nvSpPr>
        <p:spPr>
          <a:xfrm>
            <a:off x="785947" y="2973466"/>
            <a:ext cx="9663485" cy="205440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88BABD-C4CA-48DF-83E3-4B81B43DD440}"/>
              </a:ext>
            </a:extLst>
          </p:cNvPr>
          <p:cNvSpPr txBox="1"/>
          <p:nvPr/>
        </p:nvSpPr>
        <p:spPr>
          <a:xfrm>
            <a:off x="4365928" y="5536135"/>
            <a:ext cx="272698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Output state</a:t>
            </a:r>
          </a:p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51DE55-7B3E-43D6-BBBC-CD9C366462DF}"/>
              </a:ext>
            </a:extLst>
          </p:cNvPr>
          <p:cNvSpPr txBox="1"/>
          <p:nvPr/>
        </p:nvSpPr>
        <p:spPr>
          <a:xfrm>
            <a:off x="7261953" y="5690023"/>
            <a:ext cx="3366052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State with minimum feedback score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3BA1A4A-4403-4046-AC7D-F3B4681845FB}"/>
              </a:ext>
            </a:extLst>
          </p:cNvPr>
          <p:cNvSpPr/>
          <p:nvPr/>
        </p:nvSpPr>
        <p:spPr>
          <a:xfrm>
            <a:off x="5641766" y="5027867"/>
            <a:ext cx="45719" cy="4817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604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CA48-117D-498F-9607-7779EC37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B14B2-E5AD-4289-94CB-173787630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001078"/>
            <a:ext cx="4256915" cy="386791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FF00FF"/>
                </a:solidFill>
                <a:highlight>
                  <a:srgbClr val="FFFFFF"/>
                </a:highlight>
              </a:rPr>
              <a:t>find_match</a:t>
            </a:r>
            <a:r>
              <a:rPr lang="en-US" sz="1600" b="0" dirty="0">
                <a:solidFill>
                  <a:srgbClr val="FF00FF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color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"""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0" dirty="0" err="1">
                <a:solidFill>
                  <a:srgbClr val="FF8000"/>
                </a:solidFill>
                <a:highlight>
                  <a:srgbClr val="FFFFFF"/>
                </a:highlight>
              </a:rPr>
              <a:t>Args</a:t>
            </a: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        color (str): color to match on and return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    """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candidates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get_colors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candidate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candidates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candidate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color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880088"/>
                </a:solidFill>
                <a:highlight>
                  <a:srgbClr val="FFFFFF"/>
                </a:highlight>
              </a:rPr>
              <a:t>None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endParaRPr lang="en-US" sz="16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FF00FF"/>
                </a:solidFill>
                <a:highlight>
                  <a:srgbClr val="FFFFFF"/>
                </a:highlight>
              </a:rPr>
              <a:t>get_colors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():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"red"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"blue"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"green"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50EE6-44C6-445D-A4CE-3C24D79235BA}"/>
              </a:ext>
            </a:extLst>
          </p:cNvPr>
          <p:cNvSpPr txBox="1"/>
          <p:nvPr/>
        </p:nvSpPr>
        <p:spPr>
          <a:xfrm>
            <a:off x="6824869" y="1974575"/>
            <a:ext cx="288897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Predicted argument type:</a:t>
            </a:r>
          </a:p>
          <a:p>
            <a:pPr marL="342900" indent="-342900">
              <a:buAutoNum type="arabicPeriod"/>
            </a:pPr>
            <a:r>
              <a:rPr lang="en-US" dirty="0"/>
              <a:t>bool</a:t>
            </a:r>
          </a:p>
          <a:p>
            <a:pPr marL="342900" indent="-342900">
              <a:buAutoNum type="arabicPeriod"/>
            </a:pPr>
            <a:r>
              <a:rPr lang="en-US" dirty="0"/>
              <a:t>String</a:t>
            </a:r>
          </a:p>
          <a:p>
            <a:pPr marL="342900" indent="-342900">
              <a:buAutoNum type="arabicPeriod"/>
            </a:pPr>
            <a:r>
              <a:rPr lang="en-US" dirty="0"/>
              <a:t>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58948-591B-4229-BA7B-56FBF8D14ABF}"/>
              </a:ext>
            </a:extLst>
          </p:cNvPr>
          <p:cNvSpPr txBox="1"/>
          <p:nvPr/>
        </p:nvSpPr>
        <p:spPr>
          <a:xfrm>
            <a:off x="6824870" y="3349488"/>
            <a:ext cx="28889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Predicted return type:</a:t>
            </a:r>
          </a:p>
          <a:p>
            <a:pPr marL="342900" indent="-342900">
              <a:buAutoNum type="arabicPeriod"/>
            </a:pPr>
            <a:r>
              <a:rPr lang="en-US" dirty="0"/>
              <a:t>String</a:t>
            </a:r>
          </a:p>
          <a:p>
            <a:pPr marL="342900" indent="-342900">
              <a:buAutoNum type="arabicPeriod"/>
            </a:pPr>
            <a:r>
              <a:rPr lang="en-US" dirty="0"/>
              <a:t>Optional [String]</a:t>
            </a:r>
          </a:p>
          <a:p>
            <a:pPr marL="342900" indent="-342900">
              <a:buAutoNum type="arabicPeriod"/>
            </a:pPr>
            <a:r>
              <a:rPr lang="en-US" dirty="0"/>
              <a:t>None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2E744-2CFF-4F69-996D-B44939BD249F}"/>
              </a:ext>
            </a:extLst>
          </p:cNvPr>
          <p:cNvSpPr txBox="1"/>
          <p:nvPr/>
        </p:nvSpPr>
        <p:spPr>
          <a:xfrm>
            <a:off x="6824870" y="4711149"/>
            <a:ext cx="28889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Predicted return type:</a:t>
            </a:r>
          </a:p>
          <a:p>
            <a:pPr marL="342900" indent="-342900">
              <a:buAutoNum type="arabicPeriod"/>
            </a:pPr>
            <a:r>
              <a:rPr lang="en-US" dirty="0"/>
              <a:t>List [String]</a:t>
            </a:r>
          </a:p>
          <a:p>
            <a:pPr marL="342900" indent="-342900">
              <a:buAutoNum type="arabicPeriod"/>
            </a:pPr>
            <a:r>
              <a:rPr lang="en-US" dirty="0"/>
              <a:t>List [Any]</a:t>
            </a:r>
          </a:p>
          <a:p>
            <a:pPr marL="342900" indent="-342900">
              <a:buAutoNum type="arabicPeriod"/>
            </a:pPr>
            <a:r>
              <a:rPr lang="en-US" dirty="0"/>
              <a:t>String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B866FB4-D8BD-4D2E-89F6-D57128696D8D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154017" y="2305878"/>
            <a:ext cx="3670852" cy="26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2BDBBB-9463-4E35-B169-1DAD2C8FEC52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789582" y="3949653"/>
            <a:ext cx="4035288" cy="41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9543FD-5D89-4659-A0F1-37DF00E0E59F}"/>
              </a:ext>
            </a:extLst>
          </p:cNvPr>
          <p:cNvCxnSpPr>
            <a:cxnSpLocks/>
          </p:cNvCxnSpPr>
          <p:nvPr/>
        </p:nvCxnSpPr>
        <p:spPr>
          <a:xfrm flipH="1">
            <a:off x="3988904" y="5311313"/>
            <a:ext cx="2849221" cy="22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A93D62-045B-4458-AD80-8D004D1F0F44}"/>
              </a:ext>
            </a:extLst>
          </p:cNvPr>
          <p:cNvCxnSpPr/>
          <p:nvPr/>
        </p:nvCxnSpPr>
        <p:spPr>
          <a:xfrm>
            <a:off x="7262191" y="2574740"/>
            <a:ext cx="4240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F1C2A2-1354-4CF2-9FCC-F13A8FCBDB1A}"/>
              </a:ext>
            </a:extLst>
          </p:cNvPr>
          <p:cNvCxnSpPr>
            <a:cxnSpLocks/>
          </p:cNvCxnSpPr>
          <p:nvPr/>
        </p:nvCxnSpPr>
        <p:spPr>
          <a:xfrm>
            <a:off x="7262191" y="3949653"/>
            <a:ext cx="5565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E38CF9-B03F-477B-929F-EA8CB6F69708}"/>
              </a:ext>
            </a:extLst>
          </p:cNvPr>
          <p:cNvCxnSpPr>
            <a:cxnSpLocks/>
          </p:cNvCxnSpPr>
          <p:nvPr/>
        </p:nvCxnSpPr>
        <p:spPr>
          <a:xfrm>
            <a:off x="7262191" y="5311313"/>
            <a:ext cx="10734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F23C692-7CFE-44A1-9857-8606DAACD193}"/>
              </a:ext>
            </a:extLst>
          </p:cNvPr>
          <p:cNvCxnSpPr>
            <a:cxnSpLocks/>
          </p:cNvCxnSpPr>
          <p:nvPr/>
        </p:nvCxnSpPr>
        <p:spPr>
          <a:xfrm>
            <a:off x="1623390" y="4361938"/>
            <a:ext cx="10734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E95B0-9336-4A6D-AB29-80598719CCBD}"/>
              </a:ext>
            </a:extLst>
          </p:cNvPr>
          <p:cNvCxnSpPr>
            <a:cxnSpLocks/>
          </p:cNvCxnSpPr>
          <p:nvPr/>
        </p:nvCxnSpPr>
        <p:spPr>
          <a:xfrm>
            <a:off x="1325217" y="4658141"/>
            <a:ext cx="10734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11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CA48-117D-498F-9607-7779EC37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B14B2-E5AD-4289-94CB-173787630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001078"/>
            <a:ext cx="4256915" cy="386791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FF00FF"/>
                </a:solidFill>
                <a:highlight>
                  <a:srgbClr val="FFFFFF"/>
                </a:highlight>
              </a:rPr>
              <a:t>find_match</a:t>
            </a:r>
            <a:r>
              <a:rPr lang="en-US" sz="1600" b="0" dirty="0">
                <a:solidFill>
                  <a:srgbClr val="FF00FF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color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"""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0" dirty="0" err="1">
                <a:solidFill>
                  <a:srgbClr val="FF8000"/>
                </a:solidFill>
                <a:highlight>
                  <a:srgbClr val="FFFFFF"/>
                </a:highlight>
              </a:rPr>
              <a:t>Args</a:t>
            </a: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        color (str): color to match on and return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    """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candidates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get_colors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candidate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candidates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candidate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color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880088"/>
                </a:solidFill>
                <a:highlight>
                  <a:srgbClr val="FFFFFF"/>
                </a:highlight>
              </a:rPr>
              <a:t>None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endParaRPr lang="en-US" sz="16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FF00FF"/>
                </a:solidFill>
                <a:highlight>
                  <a:srgbClr val="FFFFFF"/>
                </a:highlight>
              </a:rPr>
              <a:t>get_colors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():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"red"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"blue"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"green"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50EE6-44C6-445D-A4CE-3C24D79235BA}"/>
              </a:ext>
            </a:extLst>
          </p:cNvPr>
          <p:cNvSpPr txBox="1"/>
          <p:nvPr/>
        </p:nvSpPr>
        <p:spPr>
          <a:xfrm>
            <a:off x="6824869" y="1974575"/>
            <a:ext cx="288897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Predicted argument type:</a:t>
            </a:r>
          </a:p>
          <a:p>
            <a:pPr marL="342900" indent="-342900">
              <a:buAutoNum type="arabicPeriod"/>
            </a:pPr>
            <a:r>
              <a:rPr lang="en-US" dirty="0"/>
              <a:t>bool</a:t>
            </a:r>
          </a:p>
          <a:p>
            <a:pPr marL="342900" indent="-342900">
              <a:buAutoNum type="arabicPeriod"/>
            </a:pPr>
            <a:r>
              <a:rPr lang="en-US" dirty="0"/>
              <a:t>String</a:t>
            </a:r>
          </a:p>
          <a:p>
            <a:pPr marL="342900" indent="-342900">
              <a:buAutoNum type="arabicPeriod"/>
            </a:pPr>
            <a:r>
              <a:rPr lang="en-US" dirty="0"/>
              <a:t>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58948-591B-4229-BA7B-56FBF8D14ABF}"/>
              </a:ext>
            </a:extLst>
          </p:cNvPr>
          <p:cNvSpPr txBox="1"/>
          <p:nvPr/>
        </p:nvSpPr>
        <p:spPr>
          <a:xfrm>
            <a:off x="6824870" y="3349488"/>
            <a:ext cx="28889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Predicted return type:</a:t>
            </a:r>
          </a:p>
          <a:p>
            <a:pPr marL="342900" indent="-342900">
              <a:buAutoNum type="arabicPeriod"/>
            </a:pPr>
            <a:r>
              <a:rPr lang="en-US" dirty="0"/>
              <a:t>String</a:t>
            </a:r>
          </a:p>
          <a:p>
            <a:pPr marL="342900" indent="-342900">
              <a:buAutoNum type="arabicPeriod"/>
            </a:pPr>
            <a:r>
              <a:rPr lang="en-US" dirty="0"/>
              <a:t>Optional [String]</a:t>
            </a:r>
          </a:p>
          <a:p>
            <a:pPr marL="342900" indent="-342900">
              <a:buAutoNum type="arabicPeriod"/>
            </a:pPr>
            <a:r>
              <a:rPr lang="en-US" dirty="0"/>
              <a:t>None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2E744-2CFF-4F69-996D-B44939BD249F}"/>
              </a:ext>
            </a:extLst>
          </p:cNvPr>
          <p:cNvSpPr txBox="1"/>
          <p:nvPr/>
        </p:nvSpPr>
        <p:spPr>
          <a:xfrm>
            <a:off x="6824870" y="4711149"/>
            <a:ext cx="28889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Predicted return type:</a:t>
            </a:r>
          </a:p>
          <a:p>
            <a:pPr marL="342900" indent="-342900">
              <a:buAutoNum type="arabicPeriod"/>
            </a:pPr>
            <a:r>
              <a:rPr lang="en-US" dirty="0"/>
              <a:t>List [String]</a:t>
            </a:r>
          </a:p>
          <a:p>
            <a:pPr marL="342900" indent="-342900">
              <a:buAutoNum type="arabicPeriod"/>
            </a:pPr>
            <a:r>
              <a:rPr lang="en-US" dirty="0"/>
              <a:t>List [Any]</a:t>
            </a:r>
          </a:p>
          <a:p>
            <a:pPr marL="342900" indent="-342900">
              <a:buAutoNum type="arabicPeriod"/>
            </a:pPr>
            <a:r>
              <a:rPr lang="en-US" dirty="0"/>
              <a:t>String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B866FB4-D8BD-4D2E-89F6-D57128696D8D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154017" y="2305878"/>
            <a:ext cx="3670852" cy="26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2BDBBB-9463-4E35-B169-1DAD2C8FEC52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789582" y="3949653"/>
            <a:ext cx="4035288" cy="41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9543FD-5D89-4659-A0F1-37DF00E0E59F}"/>
              </a:ext>
            </a:extLst>
          </p:cNvPr>
          <p:cNvCxnSpPr>
            <a:cxnSpLocks/>
          </p:cNvCxnSpPr>
          <p:nvPr/>
        </p:nvCxnSpPr>
        <p:spPr>
          <a:xfrm flipH="1">
            <a:off x="3988904" y="5311313"/>
            <a:ext cx="2849221" cy="22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A93D62-045B-4458-AD80-8D004D1F0F44}"/>
              </a:ext>
            </a:extLst>
          </p:cNvPr>
          <p:cNvCxnSpPr/>
          <p:nvPr/>
        </p:nvCxnSpPr>
        <p:spPr>
          <a:xfrm>
            <a:off x="7262191" y="2856094"/>
            <a:ext cx="4240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F1C2A2-1354-4CF2-9FCC-F13A8FCBDB1A}"/>
              </a:ext>
            </a:extLst>
          </p:cNvPr>
          <p:cNvCxnSpPr>
            <a:cxnSpLocks/>
          </p:cNvCxnSpPr>
          <p:nvPr/>
        </p:nvCxnSpPr>
        <p:spPr>
          <a:xfrm>
            <a:off x="7262191" y="3949653"/>
            <a:ext cx="5565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E38CF9-B03F-477B-929F-EA8CB6F69708}"/>
              </a:ext>
            </a:extLst>
          </p:cNvPr>
          <p:cNvCxnSpPr>
            <a:cxnSpLocks/>
          </p:cNvCxnSpPr>
          <p:nvPr/>
        </p:nvCxnSpPr>
        <p:spPr>
          <a:xfrm>
            <a:off x="7262191" y="5311313"/>
            <a:ext cx="10734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2E95B0-9336-4A6D-AB29-80598719CCBD}"/>
              </a:ext>
            </a:extLst>
          </p:cNvPr>
          <p:cNvCxnSpPr>
            <a:cxnSpLocks/>
          </p:cNvCxnSpPr>
          <p:nvPr/>
        </p:nvCxnSpPr>
        <p:spPr>
          <a:xfrm>
            <a:off x="1325217" y="4658141"/>
            <a:ext cx="10734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605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CA48-117D-498F-9607-7779EC37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B14B2-E5AD-4289-94CB-173787630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001078"/>
            <a:ext cx="4256915" cy="386791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FF00FF"/>
                </a:solidFill>
                <a:highlight>
                  <a:srgbClr val="FFFFFF"/>
                </a:highlight>
              </a:rPr>
              <a:t>find_match</a:t>
            </a:r>
            <a:r>
              <a:rPr lang="en-US" sz="1600" b="0" dirty="0">
                <a:solidFill>
                  <a:srgbClr val="FF00FF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color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"""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0" dirty="0" err="1">
                <a:solidFill>
                  <a:srgbClr val="FF8000"/>
                </a:solidFill>
                <a:highlight>
                  <a:srgbClr val="FFFFFF"/>
                </a:highlight>
              </a:rPr>
              <a:t>Args</a:t>
            </a: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        color (str): color to match on and return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    """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candidates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get_colors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candidate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candidates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candidate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color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880088"/>
                </a:solidFill>
                <a:highlight>
                  <a:srgbClr val="FFFFFF"/>
                </a:highlight>
              </a:rPr>
              <a:t>None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endParaRPr lang="en-US" sz="16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FF00FF"/>
                </a:solidFill>
                <a:highlight>
                  <a:srgbClr val="FFFFFF"/>
                </a:highlight>
              </a:rPr>
              <a:t>get_colors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():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"red"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"blue"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"green"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50EE6-44C6-445D-A4CE-3C24D79235BA}"/>
              </a:ext>
            </a:extLst>
          </p:cNvPr>
          <p:cNvSpPr txBox="1"/>
          <p:nvPr/>
        </p:nvSpPr>
        <p:spPr>
          <a:xfrm>
            <a:off x="6824869" y="1974575"/>
            <a:ext cx="288897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Predicted argument type:</a:t>
            </a:r>
          </a:p>
          <a:p>
            <a:pPr marL="342900" indent="-342900">
              <a:buAutoNum type="arabicPeriod"/>
            </a:pPr>
            <a:r>
              <a:rPr lang="en-US" dirty="0"/>
              <a:t>bool</a:t>
            </a:r>
          </a:p>
          <a:p>
            <a:pPr marL="342900" indent="-342900">
              <a:buAutoNum type="arabicPeriod"/>
            </a:pPr>
            <a:r>
              <a:rPr lang="en-US" dirty="0"/>
              <a:t>String</a:t>
            </a:r>
          </a:p>
          <a:p>
            <a:pPr marL="342900" indent="-342900">
              <a:buAutoNum type="arabicPeriod"/>
            </a:pPr>
            <a:r>
              <a:rPr lang="en-US" dirty="0"/>
              <a:t>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58948-591B-4229-BA7B-56FBF8D14ABF}"/>
              </a:ext>
            </a:extLst>
          </p:cNvPr>
          <p:cNvSpPr txBox="1"/>
          <p:nvPr/>
        </p:nvSpPr>
        <p:spPr>
          <a:xfrm>
            <a:off x="6824870" y="3349488"/>
            <a:ext cx="28889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Predicted return type:</a:t>
            </a:r>
          </a:p>
          <a:p>
            <a:pPr marL="342900" indent="-342900">
              <a:buAutoNum type="arabicPeriod"/>
            </a:pPr>
            <a:r>
              <a:rPr lang="en-US" dirty="0"/>
              <a:t>String</a:t>
            </a:r>
          </a:p>
          <a:p>
            <a:pPr marL="342900" indent="-342900">
              <a:buAutoNum type="arabicPeriod"/>
            </a:pPr>
            <a:r>
              <a:rPr lang="en-US" dirty="0"/>
              <a:t>Optional [String]</a:t>
            </a:r>
          </a:p>
          <a:p>
            <a:pPr marL="342900" indent="-342900">
              <a:buAutoNum type="arabicPeriod"/>
            </a:pPr>
            <a:r>
              <a:rPr lang="en-US" dirty="0"/>
              <a:t>None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2E744-2CFF-4F69-996D-B44939BD249F}"/>
              </a:ext>
            </a:extLst>
          </p:cNvPr>
          <p:cNvSpPr txBox="1"/>
          <p:nvPr/>
        </p:nvSpPr>
        <p:spPr>
          <a:xfrm>
            <a:off x="6824870" y="4711149"/>
            <a:ext cx="28889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Predicted return type:</a:t>
            </a:r>
          </a:p>
          <a:p>
            <a:pPr marL="342900" indent="-342900">
              <a:buAutoNum type="arabicPeriod"/>
            </a:pPr>
            <a:r>
              <a:rPr lang="en-US" dirty="0"/>
              <a:t>List [String]</a:t>
            </a:r>
          </a:p>
          <a:p>
            <a:pPr marL="342900" indent="-342900">
              <a:buAutoNum type="arabicPeriod"/>
            </a:pPr>
            <a:r>
              <a:rPr lang="en-US" dirty="0"/>
              <a:t>List [Any]</a:t>
            </a:r>
          </a:p>
          <a:p>
            <a:pPr marL="342900" indent="-342900">
              <a:buAutoNum type="arabicPeriod"/>
            </a:pPr>
            <a:r>
              <a:rPr lang="en-US" dirty="0"/>
              <a:t>String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B866FB4-D8BD-4D2E-89F6-D57128696D8D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154017" y="2305878"/>
            <a:ext cx="3670852" cy="26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2BDBBB-9463-4E35-B169-1DAD2C8FEC52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789582" y="3949653"/>
            <a:ext cx="4035288" cy="41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9543FD-5D89-4659-A0F1-37DF00E0E59F}"/>
              </a:ext>
            </a:extLst>
          </p:cNvPr>
          <p:cNvCxnSpPr>
            <a:cxnSpLocks/>
          </p:cNvCxnSpPr>
          <p:nvPr/>
        </p:nvCxnSpPr>
        <p:spPr>
          <a:xfrm flipH="1">
            <a:off x="3988904" y="5311313"/>
            <a:ext cx="2849221" cy="22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A93D62-045B-4458-AD80-8D004D1F0F44}"/>
              </a:ext>
            </a:extLst>
          </p:cNvPr>
          <p:cNvCxnSpPr/>
          <p:nvPr/>
        </p:nvCxnSpPr>
        <p:spPr>
          <a:xfrm>
            <a:off x="7262191" y="2856094"/>
            <a:ext cx="424070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F1C2A2-1354-4CF2-9FCC-F13A8FCBDB1A}"/>
              </a:ext>
            </a:extLst>
          </p:cNvPr>
          <p:cNvCxnSpPr>
            <a:cxnSpLocks/>
          </p:cNvCxnSpPr>
          <p:nvPr/>
        </p:nvCxnSpPr>
        <p:spPr>
          <a:xfrm>
            <a:off x="7262191" y="4245075"/>
            <a:ext cx="1530117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E38CF9-B03F-477B-929F-EA8CB6F69708}"/>
              </a:ext>
            </a:extLst>
          </p:cNvPr>
          <p:cNvCxnSpPr>
            <a:cxnSpLocks/>
          </p:cNvCxnSpPr>
          <p:nvPr/>
        </p:nvCxnSpPr>
        <p:spPr>
          <a:xfrm>
            <a:off x="7262191" y="5311313"/>
            <a:ext cx="1073426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418ECD-83F7-B649-BDF2-CEBBD0C93979}"/>
              </a:ext>
            </a:extLst>
          </p:cNvPr>
          <p:cNvSpPr txBox="1"/>
          <p:nvPr/>
        </p:nvSpPr>
        <p:spPr>
          <a:xfrm>
            <a:off x="10311619" y="3590871"/>
            <a:ext cx="10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error!</a:t>
            </a:r>
          </a:p>
        </p:txBody>
      </p:sp>
    </p:spTree>
    <p:extLst>
      <p:ext uri="{BB962C8B-B14F-4D97-AF65-F5344CB8AC3E}">
        <p14:creationId xmlns:p14="http://schemas.microsoft.com/office/powerpoint/2010/main" val="3593919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F43B-485B-463F-AEB7-BA756007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search technique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EE0C5-0406-4E4A-B49D-91345F3EA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Greedy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8DF7A8-58CF-4DD3-AE21-1B0FF727BC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Aggressively explores children of type assignment that decrease the feedback score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Prunes children of states that increase it.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197A95-9CB6-4B36-B798-54BE814B5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NON GREEDY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84CBD8-E029-43F8-80EA-7B8A302ABC6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Explores larger state space by backtracking to avoid local minima.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Performs no pruning.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E08326-A7D7-41CF-B6DD-631B998120EA}"/>
              </a:ext>
            </a:extLst>
          </p:cNvPr>
          <p:cNvCxnSpPr/>
          <p:nvPr/>
        </p:nvCxnSpPr>
        <p:spPr>
          <a:xfrm>
            <a:off x="6016485" y="1961322"/>
            <a:ext cx="0" cy="399921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937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EF96-3E6B-4C68-B918-8D1A2196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D522C-574D-4176-9EDC-BB1A557AB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u="sng" dirty="0"/>
          </a:p>
          <a:p>
            <a:r>
              <a:rPr lang="en-US" u="sng" dirty="0"/>
              <a:t>Datasets used: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Multi-million line Python code from Facebook internal repository – Code corpora.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1,137 popular open source Python3 projects from GitHub.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67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43A6-B800-452E-B65A-01AA1AC9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133525-6B0F-4D59-9B4A-EC94925B3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397" y="2051652"/>
            <a:ext cx="8267700" cy="3590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9A6224-FE99-8A4A-88E0-C15B4D3609FE}"/>
              </a:ext>
            </a:extLst>
          </p:cNvPr>
          <p:cNvSpPr txBox="1"/>
          <p:nvPr/>
        </p:nvSpPr>
        <p:spPr>
          <a:xfrm>
            <a:off x="9816059" y="2051652"/>
            <a:ext cx="169181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Precision:</a:t>
            </a:r>
          </a:p>
          <a:p>
            <a:r>
              <a:rPr lang="en-US" sz="1600" dirty="0"/>
              <a:t>58-73% in Top-1</a:t>
            </a:r>
            <a:br>
              <a:rPr lang="en-US" sz="1600" dirty="0"/>
            </a:br>
            <a:r>
              <a:rPr lang="en-US" sz="1600" dirty="0"/>
              <a:t>84-92% in Top-5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029A2-E186-D54C-A8E0-999C3BD7EBBE}"/>
              </a:ext>
            </a:extLst>
          </p:cNvPr>
          <p:cNvSpPr txBox="1"/>
          <p:nvPr/>
        </p:nvSpPr>
        <p:spPr>
          <a:xfrm>
            <a:off x="9816059" y="3429000"/>
            <a:ext cx="169181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Recall:</a:t>
            </a:r>
          </a:p>
          <a:p>
            <a:r>
              <a:rPr lang="en-US" sz="1600" dirty="0"/>
              <a:t>50-58% in Top-1</a:t>
            </a:r>
            <a:br>
              <a:rPr lang="en-US" sz="1600" dirty="0"/>
            </a:br>
            <a:r>
              <a:rPr lang="en-US" sz="1600" dirty="0"/>
              <a:t>69-72% in Top-5</a:t>
            </a:r>
          </a:p>
        </p:txBody>
      </p:sp>
    </p:spTree>
    <p:extLst>
      <p:ext uri="{BB962C8B-B14F-4D97-AF65-F5344CB8AC3E}">
        <p14:creationId xmlns:p14="http://schemas.microsoft.com/office/powerpoint/2010/main" val="75803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1FBA-AEE4-49A5-BF13-CF0AD808F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typed languages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DBD5A-65AF-4FB6-A863-C01E7EAC75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b="1" u="sng" dirty="0"/>
              <a:t>Static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The type of a variable is known at compile-time.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Data types are always consistent.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Strong IDE support.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Easy to handle APIs.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Extra compile time.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Ex. C, Java, Haskell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E670F1-5471-41BF-9ACE-0D6F01478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1856245"/>
            <a:ext cx="5332949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                                  </a:t>
            </a:r>
            <a:r>
              <a:rPr lang="en-US" sz="1800" b="1" u="sng" dirty="0"/>
              <a:t>Dynamic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The type of a variable is checked during run-time.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Simple data compatibility errors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Poor IDE support.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APIs are hard to comprehend.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No added compile time.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Ex. Python, JavaScript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10877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AE31C-B3FD-420B-96CA-37A3E5137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CFEB52-3DB2-4235-9201-06AED61D5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0268" y="2019436"/>
            <a:ext cx="6621180" cy="40660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24070E-71B5-DB49-B9F5-FC005991311C}"/>
              </a:ext>
            </a:extLst>
          </p:cNvPr>
          <p:cNvSpPr txBox="1"/>
          <p:nvPr/>
        </p:nvSpPr>
        <p:spPr>
          <a:xfrm>
            <a:off x="9399181" y="2782669"/>
            <a:ext cx="2331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Ground truth:</a:t>
            </a:r>
            <a:br>
              <a:rPr lang="en-US" dirty="0"/>
            </a:br>
            <a:r>
              <a:rPr lang="en-US" dirty="0"/>
              <a:t>50 fully annotated files</a:t>
            </a:r>
          </a:p>
          <a:p>
            <a:r>
              <a:rPr lang="en-US" dirty="0"/>
              <a:t>346 Annotations</a:t>
            </a:r>
          </a:p>
        </p:txBody>
      </p:sp>
    </p:spTree>
    <p:extLst>
      <p:ext uri="{BB962C8B-B14F-4D97-AF65-F5344CB8AC3E}">
        <p14:creationId xmlns:p14="http://schemas.microsoft.com/office/powerpoint/2010/main" val="1439176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300C-E44E-0B4D-89E2-1B1D401A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/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D4CE3-992A-324E-9316-5D04555E5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69041"/>
            <a:ext cx="10058400" cy="36468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Aiming towards Type Soundness.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Limited type vocabulary  - Fixed number of types available.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Faster search feedback – dependent on the performance of the gradual type checker.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D3F8-B3E0-49B3-960A-6D489A034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0273A-31E3-4442-873E-009542C50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96608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First neural type prediction model for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Learned model can readily predict correct type annotations for half of the type slots on first try.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search component can then prevent annotating code with wrong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The greedy search approach discovers more type-correct annotations.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Currently used at Facebook that can annotate thousands of missing types.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6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4584-4B0B-44DA-B64A-629743D7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8ADE0-3C4E-408D-953B-CACA7118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43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What we liked?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approach is very well explained with suitable examples.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Exact research questions have been addressed and supported with real time results.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Existing type predictors for JavaScript have been utilized with enhanced features.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What could be improved?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Details of RNN model not explained clearly.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Can reduce dependency on the gradual type checker.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Feedback score function is too rigid.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Bad commenting style may impact performance.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2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9433-DA05-4AFA-B9C5-57DA2518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F510E-126F-4DB6-8006-7DC78825C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>
                <a:hlinkClick r:id="rId2"/>
              </a:rPr>
              <a:t>https://software-lab.org/publications/icse2019_NL2Type.pdf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>
                <a:hlinkClick r:id="rId3"/>
              </a:rPr>
              <a:t>https://discovery.ucl.ac.uk/id/eprint/10066386/1/Barr_fse2018-j2t.pdf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34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F456-9D4D-4CBD-A920-3AE34E66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2289048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7C23D-2165-4BE9-959A-7A1FEC03E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9369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6DCD-E7FF-4199-ABB8-78A1760E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 to add type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82F74-3B61-4562-A271-A6985B0D7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39616"/>
            <a:ext cx="10058400" cy="36294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Gradual types -&gt; static type inference. </a:t>
            </a:r>
            <a:r>
              <a:rPr lang="en-US" dirty="0">
                <a:solidFill>
                  <a:schemeClr val="tx1"/>
                </a:solidFill>
              </a:rPr>
              <a:t>–</a:t>
            </a:r>
            <a:r>
              <a:rPr lang="en-US" b="1" dirty="0">
                <a:solidFill>
                  <a:srgbClr val="FF0000"/>
                </a:solidFill>
              </a:rPr>
              <a:t> (Annotating types is painful)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Dynamic type inference at run time. – </a:t>
            </a:r>
            <a:r>
              <a:rPr lang="en-US" b="1" dirty="0">
                <a:solidFill>
                  <a:srgbClr val="FF0000"/>
                </a:solidFill>
              </a:rPr>
              <a:t>(Depends on inputs)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Probabilistic type prediction. – </a:t>
            </a:r>
            <a:r>
              <a:rPr lang="en-US" b="1" dirty="0">
                <a:solidFill>
                  <a:srgbClr val="FF0000"/>
                </a:solidFill>
              </a:rPr>
              <a:t>(Imprecision)</a:t>
            </a:r>
          </a:p>
        </p:txBody>
      </p:sp>
    </p:spTree>
    <p:extLst>
      <p:ext uri="{BB962C8B-B14F-4D97-AF65-F5344CB8AC3E}">
        <p14:creationId xmlns:p14="http://schemas.microsoft.com/office/powerpoint/2010/main" val="2611649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96ED-18B3-4158-ADAD-66D3674B3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type prediction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BB6756-106C-4547-BB3B-07BBBB7683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226384"/>
              </p:ext>
            </p:extLst>
          </p:nvPr>
        </p:nvGraphicFramePr>
        <p:xfrm>
          <a:off x="1096963" y="2040835"/>
          <a:ext cx="10058400" cy="38281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083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FE4AA-CA41-48B7-9968-0E624F2A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EEB23-9A54-4D08-B124-A631FF67E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46852"/>
            <a:ext cx="10058400" cy="37222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Imprecision.</a:t>
            </a:r>
          </a:p>
          <a:p>
            <a:pPr marL="0" indent="0">
              <a:buNone/>
            </a:pPr>
            <a:r>
              <a:rPr lang="en-US" dirty="0"/>
              <a:t>	- No guarantee of correctness.</a:t>
            </a:r>
          </a:p>
          <a:p>
            <a:pPr marL="0" indent="0">
              <a:buNone/>
            </a:pPr>
            <a:r>
              <a:rPr lang="en-US" dirty="0"/>
              <a:t>	- Decision making is on the developers.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Combinatorial explosion</a:t>
            </a:r>
          </a:p>
          <a:p>
            <a:pPr marL="0" indent="0">
              <a:buNone/>
            </a:pPr>
            <a:r>
              <a:rPr lang="en-US" dirty="0"/>
              <a:t>	- Choosing from all combinations of the predicted types.</a:t>
            </a:r>
          </a:p>
          <a:p>
            <a:pPr marL="0" indent="0">
              <a:buNone/>
            </a:pPr>
            <a:r>
              <a:rPr lang="en-US" dirty="0"/>
              <a:t>	- Practically impossible.</a:t>
            </a:r>
          </a:p>
        </p:txBody>
      </p:sp>
    </p:spTree>
    <p:extLst>
      <p:ext uri="{BB962C8B-B14F-4D97-AF65-F5344CB8AC3E}">
        <p14:creationId xmlns:p14="http://schemas.microsoft.com/office/powerpoint/2010/main" val="272413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CA48-117D-498F-9607-7779EC370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B14B2-E5AD-4289-94CB-173787630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001078"/>
            <a:ext cx="4256915" cy="386791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FF00FF"/>
                </a:solidFill>
                <a:highlight>
                  <a:srgbClr val="FFFFFF"/>
                </a:highlight>
              </a:rPr>
              <a:t>find_match</a:t>
            </a:r>
            <a:r>
              <a:rPr lang="en-US" sz="1600" b="0" dirty="0">
                <a:solidFill>
                  <a:srgbClr val="FF00FF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color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"""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0" dirty="0" err="1">
                <a:solidFill>
                  <a:srgbClr val="FF8000"/>
                </a:solidFill>
                <a:highlight>
                  <a:srgbClr val="FFFFFF"/>
                </a:highlight>
              </a:rPr>
              <a:t>Args</a:t>
            </a: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        color (str): color to match on and return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    """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candidates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get_colors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candidate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candidates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candidate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color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880088"/>
                </a:solidFill>
                <a:highlight>
                  <a:srgbClr val="FFFFFF"/>
                </a:highlight>
              </a:rPr>
              <a:t>None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endParaRPr lang="en-US" sz="16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FF00FF"/>
                </a:solidFill>
                <a:highlight>
                  <a:srgbClr val="FFFFFF"/>
                </a:highlight>
              </a:rPr>
              <a:t>get_colors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():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"red"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"blue"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"green"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150EE6-44C6-445D-A4CE-3C24D79235BA}"/>
              </a:ext>
            </a:extLst>
          </p:cNvPr>
          <p:cNvSpPr txBox="1"/>
          <p:nvPr/>
        </p:nvSpPr>
        <p:spPr>
          <a:xfrm>
            <a:off x="6824869" y="1974575"/>
            <a:ext cx="288897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Predicted argument type:</a:t>
            </a:r>
          </a:p>
          <a:p>
            <a:pPr marL="342900" indent="-342900">
              <a:buAutoNum type="arabicPeriod"/>
            </a:pPr>
            <a:r>
              <a:rPr lang="en-US" dirty="0"/>
              <a:t>bool</a:t>
            </a:r>
          </a:p>
          <a:p>
            <a:pPr marL="342900" indent="-342900">
              <a:buAutoNum type="arabicPeriod"/>
            </a:pPr>
            <a:r>
              <a:rPr lang="en-US" dirty="0"/>
              <a:t>String</a:t>
            </a:r>
          </a:p>
          <a:p>
            <a:pPr marL="342900" indent="-342900">
              <a:buAutoNum type="arabicPeriod"/>
            </a:pPr>
            <a:r>
              <a:rPr lang="en-US" dirty="0"/>
              <a:t>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258948-591B-4229-BA7B-56FBF8D14ABF}"/>
              </a:ext>
            </a:extLst>
          </p:cNvPr>
          <p:cNvSpPr txBox="1"/>
          <p:nvPr/>
        </p:nvSpPr>
        <p:spPr>
          <a:xfrm>
            <a:off x="6824870" y="3349488"/>
            <a:ext cx="28889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Predicted return type:</a:t>
            </a:r>
          </a:p>
          <a:p>
            <a:pPr marL="342900" indent="-342900">
              <a:buAutoNum type="arabicPeriod"/>
            </a:pPr>
            <a:r>
              <a:rPr lang="en-US" dirty="0"/>
              <a:t>String</a:t>
            </a:r>
          </a:p>
          <a:p>
            <a:pPr marL="342900" indent="-342900">
              <a:buAutoNum type="arabicPeriod"/>
            </a:pPr>
            <a:r>
              <a:rPr lang="en-US" dirty="0"/>
              <a:t>Optional [String]</a:t>
            </a:r>
          </a:p>
          <a:p>
            <a:pPr marL="342900" indent="-342900">
              <a:buAutoNum type="arabicPeriod"/>
            </a:pPr>
            <a:r>
              <a:rPr lang="en-US" dirty="0"/>
              <a:t>None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92E744-2CFF-4F69-996D-B44939BD249F}"/>
              </a:ext>
            </a:extLst>
          </p:cNvPr>
          <p:cNvSpPr txBox="1"/>
          <p:nvPr/>
        </p:nvSpPr>
        <p:spPr>
          <a:xfrm>
            <a:off x="6824870" y="4711149"/>
            <a:ext cx="288897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Predicted return type:</a:t>
            </a:r>
          </a:p>
          <a:p>
            <a:pPr marL="342900" indent="-342900">
              <a:buAutoNum type="arabicPeriod"/>
            </a:pPr>
            <a:r>
              <a:rPr lang="en-US" dirty="0"/>
              <a:t>List [String]</a:t>
            </a:r>
          </a:p>
          <a:p>
            <a:pPr marL="342900" indent="-342900">
              <a:buAutoNum type="arabicPeriod"/>
            </a:pPr>
            <a:r>
              <a:rPr lang="en-US" dirty="0"/>
              <a:t>List [Any]</a:t>
            </a:r>
          </a:p>
          <a:p>
            <a:pPr marL="342900" indent="-342900">
              <a:buAutoNum type="arabicPeriod"/>
            </a:pPr>
            <a:r>
              <a:rPr lang="en-US" dirty="0"/>
              <a:t>String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5BE3DA-0C11-41CE-AF68-3F8D1DDED2CA}"/>
              </a:ext>
            </a:extLst>
          </p:cNvPr>
          <p:cNvCxnSpPr>
            <a:cxnSpLocks/>
          </p:cNvCxnSpPr>
          <p:nvPr/>
        </p:nvCxnSpPr>
        <p:spPr>
          <a:xfrm>
            <a:off x="2517913" y="2305878"/>
            <a:ext cx="5433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75461-9324-47FD-B461-DA889B501183}"/>
              </a:ext>
            </a:extLst>
          </p:cNvPr>
          <p:cNvCxnSpPr>
            <a:cxnSpLocks/>
          </p:cNvCxnSpPr>
          <p:nvPr/>
        </p:nvCxnSpPr>
        <p:spPr>
          <a:xfrm>
            <a:off x="1504121" y="2305878"/>
            <a:ext cx="8680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0FC87A-FA59-4354-8180-B01559508FB2}"/>
              </a:ext>
            </a:extLst>
          </p:cNvPr>
          <p:cNvCxnSpPr>
            <a:cxnSpLocks/>
          </p:cNvCxnSpPr>
          <p:nvPr/>
        </p:nvCxnSpPr>
        <p:spPr>
          <a:xfrm>
            <a:off x="1504121" y="5353878"/>
            <a:ext cx="8680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B866FB4-D8BD-4D2E-89F6-D57128696D8D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3154017" y="2305878"/>
            <a:ext cx="3670852" cy="26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2BDBBB-9463-4E35-B169-1DAD2C8FEC52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789582" y="3949653"/>
            <a:ext cx="4035288" cy="412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9543FD-5D89-4659-A0F1-37DF00E0E59F}"/>
              </a:ext>
            </a:extLst>
          </p:cNvPr>
          <p:cNvCxnSpPr>
            <a:cxnSpLocks/>
          </p:cNvCxnSpPr>
          <p:nvPr/>
        </p:nvCxnSpPr>
        <p:spPr>
          <a:xfrm flipH="1">
            <a:off x="3988904" y="5311313"/>
            <a:ext cx="2849221" cy="22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01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F752-D266-4354-8346-81C0A1CB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TypeWriter</a:t>
            </a:r>
            <a:r>
              <a:rPr lang="en-US" dirty="0"/>
              <a:t> approach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BE7DD-E4E8-48FD-8206-CFA8AB46146B}"/>
              </a:ext>
            </a:extLst>
          </p:cNvPr>
          <p:cNvSpPr txBox="1"/>
          <p:nvPr/>
        </p:nvSpPr>
        <p:spPr>
          <a:xfrm>
            <a:off x="2331720" y="3291277"/>
            <a:ext cx="2339671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Learning-based probabilistic type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C5778-C45A-4E66-BE88-8B4DAB41C63B}"/>
              </a:ext>
            </a:extLst>
          </p:cNvPr>
          <p:cNvSpPr txBox="1"/>
          <p:nvPr/>
        </p:nvSpPr>
        <p:spPr>
          <a:xfrm>
            <a:off x="6367670" y="3258705"/>
            <a:ext cx="2339671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Feedback-directed  search-based validation</a:t>
            </a:r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52C9E8E7-DE96-497B-A100-CC18697A814F}"/>
              </a:ext>
            </a:extLst>
          </p:cNvPr>
          <p:cNvSpPr/>
          <p:nvPr/>
        </p:nvSpPr>
        <p:spPr>
          <a:xfrm>
            <a:off x="5161722" y="3356265"/>
            <a:ext cx="715617" cy="662609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320E0A-10C9-4A59-AE5B-FF429847BF4C}"/>
              </a:ext>
            </a:extLst>
          </p:cNvPr>
          <p:cNvSpPr/>
          <p:nvPr/>
        </p:nvSpPr>
        <p:spPr>
          <a:xfrm>
            <a:off x="1961322" y="2805970"/>
            <a:ext cx="7116418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D258C-84C6-4F7B-9E5B-0E70AE47F1AC}"/>
              </a:ext>
            </a:extLst>
          </p:cNvPr>
          <p:cNvSpPr txBox="1"/>
          <p:nvPr/>
        </p:nvSpPr>
        <p:spPr>
          <a:xfrm>
            <a:off x="4671391" y="2036357"/>
            <a:ext cx="1696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Program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C19119-38D2-46D1-AA17-146D50990315}"/>
              </a:ext>
            </a:extLst>
          </p:cNvPr>
          <p:cNvCxnSpPr/>
          <p:nvPr/>
        </p:nvCxnSpPr>
        <p:spPr>
          <a:xfrm>
            <a:off x="5519530" y="2461413"/>
            <a:ext cx="0" cy="34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2E8CCE-D02C-4508-ADCB-8C0CE5E53447}"/>
              </a:ext>
            </a:extLst>
          </p:cNvPr>
          <p:cNvSpPr txBox="1"/>
          <p:nvPr/>
        </p:nvSpPr>
        <p:spPr>
          <a:xfrm>
            <a:off x="4161188" y="5066000"/>
            <a:ext cx="322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with annotated types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DFAC8C-6B25-499F-935B-10806FC03497}"/>
              </a:ext>
            </a:extLst>
          </p:cNvPr>
          <p:cNvCxnSpPr/>
          <p:nvPr/>
        </p:nvCxnSpPr>
        <p:spPr>
          <a:xfrm>
            <a:off x="5523506" y="4634770"/>
            <a:ext cx="0" cy="344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38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B1085-5A40-45E9-BD63-376313A4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71136"/>
          </a:xfrm>
        </p:spPr>
        <p:txBody>
          <a:bodyPr/>
          <a:lstStyle/>
          <a:p>
            <a:r>
              <a:rPr lang="en-US" dirty="0"/>
              <a:t>Step 1: Static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27B2F-50DA-4F15-BCA4-4A4F6B782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Identifiers</a:t>
            </a:r>
          </a:p>
          <a:p>
            <a:pPr marL="201168" lvl="1" indent="0">
              <a:buNone/>
            </a:pPr>
            <a:r>
              <a:rPr lang="en-US" dirty="0"/>
              <a:t>	Names of functions and arguments.</a:t>
            </a:r>
          </a:p>
          <a:p>
            <a:pPr marL="201168" lvl="1" indent="0">
              <a:buNone/>
            </a:pPr>
            <a:endParaRPr lang="en-US" dirty="0"/>
          </a:p>
          <a:p>
            <a:r>
              <a:rPr lang="en-US" dirty="0"/>
              <a:t>2. Token Sequences</a:t>
            </a:r>
          </a:p>
          <a:p>
            <a:pPr marL="384048" lvl="2" indent="0">
              <a:buNone/>
            </a:pPr>
            <a:r>
              <a:rPr lang="en-US" dirty="0"/>
              <a:t>	</a:t>
            </a:r>
            <a:r>
              <a:rPr lang="en-US" sz="1800" dirty="0"/>
              <a:t>Sequence of k tokens at every occurrence of the argument/return types.</a:t>
            </a:r>
          </a:p>
          <a:p>
            <a:pPr marL="384048" lvl="2" indent="0">
              <a:buNone/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dirty="0"/>
              <a:t>3. Comments</a:t>
            </a:r>
          </a:p>
          <a:p>
            <a:pPr marL="384048" lvl="2" indent="0">
              <a:lnSpc>
                <a:spcPct val="100000"/>
              </a:lnSpc>
              <a:buNone/>
            </a:pPr>
            <a:r>
              <a:rPr lang="en-US" sz="1400" dirty="0"/>
              <a:t>	</a:t>
            </a:r>
            <a:r>
              <a:rPr lang="en-US" sz="1800" dirty="0"/>
              <a:t>Function level comments.</a:t>
            </a:r>
          </a:p>
          <a:p>
            <a:pPr marL="384048" lvl="2" indent="0">
              <a:lnSpc>
                <a:spcPct val="100000"/>
              </a:lnSpc>
              <a:buNone/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4. Available types</a:t>
            </a:r>
          </a:p>
          <a:p>
            <a:pPr marL="749808" lvl="4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sz="1800" dirty="0"/>
              <a:t>Extracts all locally defined or imported types.</a:t>
            </a:r>
          </a:p>
          <a:p>
            <a:endParaRPr lang="en-US" dirty="0"/>
          </a:p>
          <a:p>
            <a:pPr marL="566928" lvl="3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756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04DF-F7F0-40DC-BF5D-4046F445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87461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567B95-219E-4A7C-8192-AB49AD51D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4097572" cy="4170753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 from x import 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endParaRPr lang="en-US" sz="16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FF00FF"/>
                </a:solidFill>
                <a:highlight>
                  <a:srgbClr val="FFFFFF"/>
                </a:highlight>
              </a:rPr>
              <a:t>find_match</a:t>
            </a:r>
            <a:r>
              <a:rPr lang="en-US" sz="1600" b="0" dirty="0">
                <a:solidFill>
                  <a:srgbClr val="FF00FF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color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"""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0" dirty="0" err="1">
                <a:solidFill>
                  <a:srgbClr val="FF8000"/>
                </a:solidFill>
                <a:highlight>
                  <a:srgbClr val="FFFFFF"/>
                </a:highlight>
              </a:rPr>
              <a:t>Args</a:t>
            </a: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        color (str): color to match on and return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FF8000"/>
                </a:solidFill>
                <a:highlight>
                  <a:srgbClr val="FFFFFF"/>
                </a:highlight>
              </a:rPr>
              <a:t>    """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candidates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get_colors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candidate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candidates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color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==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candidate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color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880088"/>
                </a:solidFill>
                <a:highlight>
                  <a:srgbClr val="FFFFFF"/>
                </a:highlight>
              </a:rPr>
              <a:t>None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endParaRPr lang="en-US" sz="1600" b="1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FF00FF"/>
                </a:solidFill>
                <a:highlight>
                  <a:srgbClr val="FFFFFF"/>
                </a:highlight>
              </a:rPr>
              <a:t>get_colors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():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</a:pP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"red"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"blue"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808080"/>
                </a:solidFill>
                <a:highlight>
                  <a:srgbClr val="FFFFFF"/>
                </a:highlight>
              </a:rPr>
              <a:t>"green"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FB28D-EA71-4A1C-8214-AF4E03C3164B}"/>
              </a:ext>
            </a:extLst>
          </p:cNvPr>
          <p:cNvSpPr txBox="1"/>
          <p:nvPr/>
        </p:nvSpPr>
        <p:spPr>
          <a:xfrm>
            <a:off x="6599584" y="2782669"/>
            <a:ext cx="288897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Identifiers – function names, argument names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ED3180-4CDB-49BC-BEB8-36EC71FDA09B}"/>
              </a:ext>
            </a:extLst>
          </p:cNvPr>
          <p:cNvSpPr txBox="1"/>
          <p:nvPr/>
        </p:nvSpPr>
        <p:spPr>
          <a:xfrm>
            <a:off x="6599584" y="4941198"/>
            <a:ext cx="288897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Tokens around every occurrence of identifier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7FC41-7BD8-4FAD-8D31-F8690CBB2093}"/>
              </a:ext>
            </a:extLst>
          </p:cNvPr>
          <p:cNvSpPr txBox="1"/>
          <p:nvPr/>
        </p:nvSpPr>
        <p:spPr>
          <a:xfrm>
            <a:off x="6599584" y="3934129"/>
            <a:ext cx="28889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level comments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36F10B-B896-446C-9C6F-8EB505C17D36}"/>
              </a:ext>
            </a:extLst>
          </p:cNvPr>
          <p:cNvCxnSpPr>
            <a:cxnSpLocks/>
          </p:cNvCxnSpPr>
          <p:nvPr/>
        </p:nvCxnSpPr>
        <p:spPr>
          <a:xfrm>
            <a:off x="1417982" y="2690190"/>
            <a:ext cx="9819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62059F-F89B-46DE-B483-A59D2080A44B}"/>
              </a:ext>
            </a:extLst>
          </p:cNvPr>
          <p:cNvCxnSpPr>
            <a:cxnSpLocks/>
          </p:cNvCxnSpPr>
          <p:nvPr/>
        </p:nvCxnSpPr>
        <p:spPr>
          <a:xfrm>
            <a:off x="1510747" y="3429000"/>
            <a:ext cx="34323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DCCB79-D729-450D-B14B-4A2DB3AE4017}"/>
              </a:ext>
            </a:extLst>
          </p:cNvPr>
          <p:cNvCxnSpPr>
            <a:cxnSpLocks/>
          </p:cNvCxnSpPr>
          <p:nvPr/>
        </p:nvCxnSpPr>
        <p:spPr>
          <a:xfrm>
            <a:off x="1591587" y="4434692"/>
            <a:ext cx="17161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0CA7F8B-8768-4BE4-BBD9-F264CFCFECCA}"/>
              </a:ext>
            </a:extLst>
          </p:cNvPr>
          <p:cNvCxnSpPr>
            <a:cxnSpLocks/>
          </p:cNvCxnSpPr>
          <p:nvPr/>
        </p:nvCxnSpPr>
        <p:spPr>
          <a:xfrm>
            <a:off x="1719469" y="4719614"/>
            <a:ext cx="10482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52B55E-302E-4FD0-B36B-B88796D3CB96}"/>
              </a:ext>
            </a:extLst>
          </p:cNvPr>
          <p:cNvCxnSpPr>
            <a:cxnSpLocks/>
          </p:cNvCxnSpPr>
          <p:nvPr/>
        </p:nvCxnSpPr>
        <p:spPr>
          <a:xfrm>
            <a:off x="1351722" y="5017788"/>
            <a:ext cx="104824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7F37EE2-B822-4731-AAE6-0C7637DA367A}"/>
              </a:ext>
            </a:extLst>
          </p:cNvPr>
          <p:cNvCxnSpPr>
            <a:cxnSpLocks/>
          </p:cNvCxnSpPr>
          <p:nvPr/>
        </p:nvCxnSpPr>
        <p:spPr>
          <a:xfrm>
            <a:off x="2461591" y="2690191"/>
            <a:ext cx="5632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38B2F9-E047-40EE-8A55-E18CB712A1C4}"/>
              </a:ext>
            </a:extLst>
          </p:cNvPr>
          <p:cNvCxnSpPr>
            <a:cxnSpLocks/>
          </p:cNvCxnSpPr>
          <p:nvPr/>
        </p:nvCxnSpPr>
        <p:spPr>
          <a:xfrm>
            <a:off x="2277387" y="2126972"/>
            <a:ext cx="34323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7A51D81-187A-4850-B94B-B64EADFABA88}"/>
              </a:ext>
            </a:extLst>
          </p:cNvPr>
          <p:cNvSpPr txBox="1"/>
          <p:nvPr/>
        </p:nvSpPr>
        <p:spPr>
          <a:xfrm>
            <a:off x="6599584" y="1993700"/>
            <a:ext cx="28889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Available types from import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0692B2-753A-4C99-A4E6-706591308F2B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2620617" y="1993700"/>
            <a:ext cx="3978967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43EEB8-602A-4EBB-AFC1-65355C3DD1A1}"/>
              </a:ext>
            </a:extLst>
          </p:cNvPr>
          <p:cNvCxnSpPr>
            <a:cxnSpLocks/>
          </p:cNvCxnSpPr>
          <p:nvPr/>
        </p:nvCxnSpPr>
        <p:spPr>
          <a:xfrm flipH="1" flipV="1">
            <a:off x="2902226" y="2801282"/>
            <a:ext cx="3697359" cy="299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4A3CCC-9D99-433A-983C-A98F745EF62F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3307743" y="4623924"/>
            <a:ext cx="3291841" cy="64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080C28-C205-4B4F-8BAE-18B266353F93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3307743" y="3605833"/>
            <a:ext cx="3291841" cy="51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4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27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1230</TotalTime>
  <Words>1267</Words>
  <Application>Microsoft Macintosh PowerPoint</Application>
  <PresentationFormat>Widescreen</PresentationFormat>
  <Paragraphs>271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Wingdings</vt:lpstr>
      <vt:lpstr>Retrospect</vt:lpstr>
      <vt:lpstr>PowerPoint Presentation</vt:lpstr>
      <vt:lpstr>Static vs Dynamic typed languages</vt:lpstr>
      <vt:lpstr>Strategies to add type annotations</vt:lpstr>
      <vt:lpstr>Probabilistic type prediction</vt:lpstr>
      <vt:lpstr>Limitations</vt:lpstr>
      <vt:lpstr>Example</vt:lpstr>
      <vt:lpstr>The TypeWriter approach</vt:lpstr>
      <vt:lpstr>Step 1: Static Extraction</vt:lpstr>
      <vt:lpstr>Example</vt:lpstr>
      <vt:lpstr>Step 2: Neural Type Prediction Model</vt:lpstr>
      <vt:lpstr>Architecture of TypeWriter</vt:lpstr>
      <vt:lpstr>Step 3: Feedback-guided Search</vt:lpstr>
      <vt:lpstr>Search Space Exploration</vt:lpstr>
      <vt:lpstr>Example</vt:lpstr>
      <vt:lpstr>Example</vt:lpstr>
      <vt:lpstr>Example</vt:lpstr>
      <vt:lpstr>Variants of search technique</vt:lpstr>
      <vt:lpstr>Experimentation</vt:lpstr>
      <vt:lpstr>Results</vt:lpstr>
      <vt:lpstr>Results</vt:lpstr>
      <vt:lpstr>Future Work / Limitations</vt:lpstr>
      <vt:lpstr>Summary</vt:lpstr>
      <vt:lpstr>Critique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TypeWriter: Neural Type Prediction with Search-based Validation</dc:title>
  <dc:creator>Ankita Bhaumik</dc:creator>
  <cp:lastModifiedBy>Bishwajit Saha</cp:lastModifiedBy>
  <cp:revision>66</cp:revision>
  <dcterms:created xsi:type="dcterms:W3CDTF">2021-04-25T04:13:09Z</dcterms:created>
  <dcterms:modified xsi:type="dcterms:W3CDTF">2021-04-28T02:28:41Z</dcterms:modified>
</cp:coreProperties>
</file>