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Kritsnam handheld device	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- 2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till now.		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Device prototype has been made. It was up and functioning with ‘4’ i2c-sensors and one “one-wire” temperature sensor “ds18b20” attached to 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PCB designing is in process in which schematic has been made.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which was collected using sensors and processed by microcontroller has been successfully sent to the cloud over thingsboard server.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PCB has to be sent to printing.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covering has to be made which is to be used to market our product.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interface of the device has to be decided.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peripherals can be added to minimise human skill requirement in the process of data collection.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