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Kritsnam Technologies	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Internship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 </a:t>
            </a:r>
            <a:endParaRPr sz="2500"/>
          </a:p>
        </p:txBody>
      </p:sp>
      <p:sp>
        <p:nvSpPr>
          <p:cNvPr id="67" name="Shape 67"/>
          <p:cNvSpPr txBox="1"/>
          <p:nvPr/>
        </p:nvSpPr>
        <p:spPr>
          <a:xfrm>
            <a:off x="1427200" y="1041375"/>
            <a:ext cx="6171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 DONE DURING THE COURSE OF INTERNSHIP</a:t>
            </a:r>
            <a:endParaRPr sz="3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Communication with ESP32 using micropython.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Complete setup of I2C and UART protocol with ESP32 flashing both Micropython and Arduino one by one.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Sent and </a:t>
            </a:r>
            <a:r>
              <a:rPr lang="en">
                <a:solidFill>
                  <a:srgbClr val="000000"/>
                </a:solidFill>
              </a:rPr>
              <a:t>received</a:t>
            </a:r>
            <a:r>
              <a:rPr lang="en">
                <a:solidFill>
                  <a:srgbClr val="000000"/>
                </a:solidFill>
              </a:rPr>
              <a:t> data using these protocols with different sensors of interests, including Temperature, Soil Moisture and Dissolved Oxygen sensors by Atlas Scientific.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understanding and testing of all ESP32 board functionalities.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43350"/>
            <a:ext cx="8520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 of ESP32 using WIFI, Bluetooth module embedded onboard.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and </a:t>
            </a:r>
            <a:r>
              <a:rPr lang="en"/>
              <a:t>received</a:t>
            </a:r>
            <a:r>
              <a:rPr lang="en"/>
              <a:t> data to and from an online open source server facility provided by Thingsboard.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data from different sensors and sending it to Thingsboard server to view and utilize data on cloud from anywhere where data connectivity is available.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Device Prototype by mid-June.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 was up and functioning with ‘4’ i2c-sensors and one “one-wire” temperature sensor “ds18b20” attached to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Undertook PCB designing for the actual product.	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Kicad for PCB-designing.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PCB-designing for a week.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</a:t>
            </a:r>
            <a:r>
              <a:rPr lang="en"/>
              <a:t>custom</a:t>
            </a:r>
            <a:r>
              <a:rPr lang="en"/>
              <a:t> libraries of schematic and footprints for the project by the end of June.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Footprint and Schematic of PCB by 5th of July.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PCB to printing.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Turbidity sensor work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python code for data collection from the sensor using ESP32-lite.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</a:rPr>
              <a:t>Wrote python code for data collection and calibration of the sensor using ESP32-lite.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learnt from the Internship?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This Internship session has been incredibly fruitful to my skills.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Internship I was able to pick up an entirely new language “PYTHON” and became considerably fluent at 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worked on one of the latest and most advanced </a:t>
            </a:r>
            <a:r>
              <a:rPr lang="en"/>
              <a:t>development</a:t>
            </a:r>
            <a:r>
              <a:rPr lang="en"/>
              <a:t> boards available in the market.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learnt about different communication protocols and had a hands on experience implementing them.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learnt how to design a PCB using open source software KICAD.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	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 covering has to be made which is to be used to market our product.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User interface of the device has to be decided.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Additional peripherals can be added to minimise human skill requirement in the process of data collection.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Turbidity sensor is to be benchmarked with standard solutions, it remains due, owing to the lack of time.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