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Handheld Instrument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use, Multiple sensor integration on a single device.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Communication with ESP32 using micropython.</a:t>
            </a:r>
            <a:endParaRPr b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Setup of ESP32 as a WiFi access point and as a Station point done.</a:t>
            </a:r>
            <a:endParaRPr b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Overall all the basic ESP32 board functionalities tested and understood for efficient work in future.</a:t>
            </a:r>
            <a:endParaRPr b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Complete setup of I2C protocol with ESP32 using both micropython and Arduino ready.</a:t>
            </a:r>
            <a:endParaRPr b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UART protocol setup and testing on Arduino done.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term work that remains to be done before we can embark on our actual goal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Communication with ESP32 using UART protocol. </a:t>
            </a:r>
            <a:r>
              <a:rPr lang="en" sz="1600"/>
              <a:t>For some reason analog pins of esp32 are behaving like digital ones.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Integration of data collection with webpage to collect data on cloud.</a:t>
            </a:r>
            <a:endParaRPr b="1"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Solving </a:t>
            </a:r>
            <a:r>
              <a:rPr lang="en" sz="1600"/>
              <a:t>boot.py issue </a:t>
            </a:r>
            <a:r>
              <a:rPr b="1" lang="en" sz="1600"/>
              <a:t>in I2C communication with ESP32.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