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1592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2479320" y="1229760"/>
            <a:ext cx="4184280" cy="333864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2479320" y="1229760"/>
            <a:ext cx="4184280" cy="3338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311760" y="410040"/>
            <a:ext cx="8520120" cy="2816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1592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2479320" y="1229760"/>
            <a:ext cx="4184280" cy="333864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2479320" y="1229760"/>
            <a:ext cx="4184280" cy="3338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11760" y="410040"/>
            <a:ext cx="8520120" cy="2816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128800" y="0"/>
            <a:ext cx="1014840" cy="1014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7112880" y="0"/>
            <a:ext cx="1014840" cy="101484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 rot="10800000">
            <a:off x="8128080" y="1015200"/>
            <a:ext cx="1014840" cy="10148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10800000">
            <a:off x="7113600" y="1015200"/>
            <a:ext cx="1014840" cy="101484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 rot="10800000">
            <a:off x="9144000" y="2030400"/>
            <a:ext cx="1014840" cy="10148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tIns="91440" bIns="91440" anchor="b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9B8DF3E2-E63E-4C31-A83F-8BB2A2F92BCF}" type="slidenum">
              <a:rPr b="0" lang="en-IN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154720" y="3903840"/>
            <a:ext cx="988920" cy="98748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 flipH="1">
            <a:off x="6180480" y="3903840"/>
            <a:ext cx="988920" cy="98748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3"/>
          <p:cNvSpPr/>
          <p:nvPr/>
        </p:nvSpPr>
        <p:spPr>
          <a:xfrm>
            <a:off x="7170120" y="3903840"/>
            <a:ext cx="988920" cy="987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"/>
          <p:cNvSpPr/>
          <p:nvPr/>
        </p:nvSpPr>
        <p:spPr>
          <a:xfrm rot="10800000">
            <a:off x="9144000" y="4891680"/>
            <a:ext cx="988920" cy="98748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5"/>
          <p:cNvSpPr/>
          <p:nvPr/>
        </p:nvSpPr>
        <p:spPr>
          <a:xfrm>
            <a:off x="0" y="4891680"/>
            <a:ext cx="9143640" cy="2516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6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tIns="91440" bIns="9144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8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F2315376-7B61-4E53-9EFE-5B6BC471796F}" type="slidenum">
              <a:rPr b="0" lang="en-IN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97960" y="177516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4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Kritsnam handheld device</a:t>
            </a:r>
            <a:r>
              <a:rPr b="0" lang="en-IN" sz="4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97960" y="2715840"/>
            <a:ext cx="8221680" cy="432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Presentation - 2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Work done till now.</a:t>
            </a:r>
            <a:r>
              <a:rPr b="0" lang="en-IN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r>
              <a:rPr b="0" lang="en-IN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434343"/>
              </a:buClr>
              <a:buFont typeface="Roboto"/>
              <a:buAutoNum type="arabicPeriod"/>
            </a:pPr>
            <a:r>
              <a:rPr b="0" lang="en-IN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Device prototype has been made. It was up and functioning with ‘4’ i2c-sensors and one “one-wire” temperature sensor “ds18b20” attached to it.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434343"/>
              </a:buClr>
              <a:buFont typeface="Roboto"/>
              <a:buAutoNum type="arabicPeriod"/>
            </a:pPr>
            <a:r>
              <a:rPr b="0" lang="en-IN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PCB designing is in process in which schematic has been made.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434343"/>
              </a:buClr>
              <a:buFont typeface="Roboto"/>
              <a:buAutoNum type="arabicPeriod"/>
            </a:pPr>
            <a:r>
              <a:rPr b="0" lang="en-IN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Data which was collected using sensors and processed by microcontroller has been successfully sent to the cloud over thingsboard server.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Final touch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434343"/>
              </a:buClr>
              <a:buFont typeface="Roboto"/>
              <a:buAutoNum type="arabicPeriod"/>
            </a:pPr>
            <a:r>
              <a:rPr b="0" lang="en-IN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PCB has to be sent to printing.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434343"/>
              </a:buClr>
              <a:buFont typeface="Roboto"/>
              <a:buAutoNum type="arabicPeriod"/>
            </a:pPr>
            <a:r>
              <a:rPr b="0" lang="en-IN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 covering has to be made which is to be used to market our product.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434343"/>
              </a:buClr>
              <a:buFont typeface="Roboto"/>
              <a:buAutoNum type="arabicPeriod"/>
            </a:pPr>
            <a:r>
              <a:rPr b="0" lang="en-IN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User interface of the device has to be decided.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434343"/>
              </a:buClr>
              <a:buFont typeface="Roboto"/>
              <a:buAutoNum type="arabicPeriod"/>
            </a:pPr>
            <a:r>
              <a:rPr b="0" lang="en-IN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Additional peripherals can be added to minimize human skill requirement in the process of data collection.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2018-07-10T16:14:38Z</dcterms:modified>
  <cp:revision>2</cp:revision>
  <dc:subject/>
  <dc:title/>
</cp:coreProperties>
</file>