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Sniglet"/>
      <p:regular r:id="rId8"/>
    </p:embeddedFont>
    <p:embeddedFont>
      <p:font typeface="Walter Turncoat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Snigle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martschoolsystems.com/downloads/Getting_Started_with_mBot___iPad.pdf" TargetMode="External"/><Relationship Id="rId4" Type="http://schemas.openxmlformats.org/officeDocument/2006/relationships/hyperlink" Target="http://download.makeblock.com/mblock/docs/getting-started-with-mblock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setup</a:t>
            </a: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4045614" y="719847"/>
            <a:ext cx="1052761" cy="922444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374" y="3430174"/>
            <a:ext cx="2451307" cy="1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62" y="502562"/>
            <a:ext cx="31527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5711125" y="2798100"/>
            <a:ext cx="3003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Can’t see the serial port?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067" y="3224498"/>
            <a:ext cx="1455807" cy="18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6265" y="3402498"/>
            <a:ext cx="1393284" cy="15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90200" y="88350"/>
            <a:ext cx="5430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Plug in the mBot cable to the computer and turn the mBot on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5012" y="502573"/>
            <a:ext cx="2168225" cy="185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321" y="502571"/>
            <a:ext cx="2480300" cy="18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150" y="3402487"/>
            <a:ext cx="27908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343175" y="2998175"/>
            <a:ext cx="5430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TEST Connection: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79375" y="2998175"/>
            <a:ext cx="3471000" cy="205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162725" y="2846975"/>
            <a:ext cx="3659100" cy="2210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1250500" y="1429425"/>
            <a:ext cx="63585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http://www.smartschoolsystems.com/downloads/Getting_Started_with_mBot___iPad.pdf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http://download.makeblock.com/mblock/docs/getting-started-with-mblock.pdf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