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1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5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4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3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367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00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582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4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085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5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B11-79EB-4639-97DA-5E7FA3C72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Scratch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14C3-EFD0-4F63-A8E8-A6A59375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Coder Dojo Altona </a:t>
            </a:r>
            <a:r>
              <a:rPr lang="en-AU" dirty="0" err="1"/>
              <a:t>NortH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856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E203-ED93-4874-9E58-CB1FE2EB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77" y="991256"/>
            <a:ext cx="5682995" cy="2958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Sound Effects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5D9CE-D878-43BE-80A8-42463A9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34053-9610-4283-882D-02E51511ABCA}"/>
              </a:ext>
            </a:extLst>
          </p:cNvPr>
          <p:cNvCxnSpPr>
            <a:cxnSpLocks/>
          </p:cNvCxnSpPr>
          <p:nvPr/>
        </p:nvCxnSpPr>
        <p:spPr>
          <a:xfrm flipV="1">
            <a:off x="4286250" y="1337980"/>
            <a:ext cx="3390900" cy="9670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8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96" y="1003177"/>
            <a:ext cx="8094642" cy="5565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6968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FCBFD-051E-4F4F-8FBE-386FB6FB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9" y="3284226"/>
            <a:ext cx="7311272" cy="3238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09" y="8332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Stage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253176" y="1148520"/>
            <a:ext cx="713058" cy="26267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51018" y="1868027"/>
            <a:ext cx="808691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051018" y="1148522"/>
            <a:ext cx="881766" cy="262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216639" y="1868027"/>
            <a:ext cx="749595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0D858-856F-4286-B7E2-3684FB51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17" y="3571460"/>
            <a:ext cx="5886450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34" y="9475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Backdrop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491301" y="1982327"/>
            <a:ext cx="1096541" cy="224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3885092" y="2901254"/>
            <a:ext cx="249280" cy="3326767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885092" y="1980893"/>
            <a:ext cx="249280" cy="2248207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491301" y="2868133"/>
            <a:ext cx="1096541" cy="3359888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033F24-7985-459B-9761-7B154BD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89" y="3443147"/>
            <a:ext cx="6257925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09" y="8332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Blocks Tab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 flipH="1">
            <a:off x="5702968" y="1531484"/>
            <a:ext cx="358595" cy="211007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3150289" y="2759458"/>
            <a:ext cx="2151628" cy="3922189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328737" y="1531485"/>
            <a:ext cx="1973179" cy="21100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 flipH="1">
            <a:off x="5702968" y="2679032"/>
            <a:ext cx="400992" cy="37618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81" y="866774"/>
            <a:ext cx="4718572" cy="324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Sprites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F9D5B-7D97-4782-88B5-076DBAE4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18641"/>
            <a:ext cx="6153150" cy="2171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E28B2E-CAFA-48C8-A2F1-C10DD7C7E3B7}"/>
              </a:ext>
            </a:extLst>
          </p:cNvPr>
          <p:cNvCxnSpPr>
            <a:cxnSpLocks/>
          </p:cNvCxnSpPr>
          <p:nvPr/>
        </p:nvCxnSpPr>
        <p:spPr>
          <a:xfrm flipH="1">
            <a:off x="2790826" y="2876550"/>
            <a:ext cx="1409699" cy="160020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00CBED-C4AE-4075-926F-2B9AA7818368}"/>
              </a:ext>
            </a:extLst>
          </p:cNvPr>
          <p:cNvCxnSpPr>
            <a:cxnSpLocks/>
          </p:cNvCxnSpPr>
          <p:nvPr/>
        </p:nvCxnSpPr>
        <p:spPr>
          <a:xfrm flipH="1">
            <a:off x="3571875" y="3209925"/>
            <a:ext cx="1133475" cy="21240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Writing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C7053-A1C1-452E-9BD2-10311E0E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4" y="1842629"/>
            <a:ext cx="5517697" cy="260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419B3-3EBE-401C-9C99-CFC5158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48" y="4615486"/>
            <a:ext cx="56197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19EB9-41CD-4703-AAAD-FCDCCEF4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49" y="933893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2D16A-FC8F-4866-A85B-1C558A7A053F}"/>
              </a:ext>
            </a:extLst>
          </p:cNvPr>
          <p:cNvCxnSpPr>
            <a:cxnSpLocks/>
          </p:cNvCxnSpPr>
          <p:nvPr/>
        </p:nvCxnSpPr>
        <p:spPr>
          <a:xfrm>
            <a:off x="4457700" y="1350446"/>
            <a:ext cx="3876675" cy="9087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B2677-0930-4C24-B551-08B70494ABCD}"/>
              </a:ext>
            </a:extLst>
          </p:cNvPr>
          <p:cNvCxnSpPr>
            <a:cxnSpLocks/>
          </p:cNvCxnSpPr>
          <p:nvPr/>
        </p:nvCxnSpPr>
        <p:spPr>
          <a:xfrm>
            <a:off x="3250949" y="1967282"/>
            <a:ext cx="2940301" cy="15403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6060C-472B-4894-BAAA-4C3BD72E213B}"/>
              </a:ext>
            </a:extLst>
          </p:cNvPr>
          <p:cNvCxnSpPr>
            <a:cxnSpLocks/>
          </p:cNvCxnSpPr>
          <p:nvPr/>
        </p:nvCxnSpPr>
        <p:spPr>
          <a:xfrm>
            <a:off x="3250949" y="1407969"/>
            <a:ext cx="2940301" cy="85121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49603E-976D-469D-8C9F-FAB69940B572}"/>
              </a:ext>
            </a:extLst>
          </p:cNvPr>
          <p:cNvCxnSpPr>
            <a:cxnSpLocks/>
          </p:cNvCxnSpPr>
          <p:nvPr/>
        </p:nvCxnSpPr>
        <p:spPr>
          <a:xfrm>
            <a:off x="4437376" y="2038350"/>
            <a:ext cx="3896999" cy="1469302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Graphic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32" y="1016011"/>
            <a:ext cx="5475164" cy="3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E4AE9-602B-4715-BEB8-466E8EED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32" y="4647442"/>
            <a:ext cx="5619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Changing Costume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81" y="900366"/>
            <a:ext cx="6104272" cy="3578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93D39-9188-42DB-9D40-043C9348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40" y="4549800"/>
            <a:ext cx="231457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B022-0724-4323-980E-FDDBAE1B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60E48-F0EB-4A14-BCD0-83B1E481ACFA}"/>
              </a:ext>
            </a:extLst>
          </p:cNvPr>
          <p:cNvCxnSpPr>
            <a:cxnSpLocks/>
          </p:cNvCxnSpPr>
          <p:nvPr/>
        </p:nvCxnSpPr>
        <p:spPr>
          <a:xfrm flipV="1">
            <a:off x="3125962" y="4153710"/>
            <a:ext cx="5779913" cy="7021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0E8E3-5056-489B-8949-7D243B95ACBB}"/>
              </a:ext>
            </a:extLst>
          </p:cNvPr>
          <p:cNvCxnSpPr>
            <a:cxnSpLocks/>
          </p:cNvCxnSpPr>
          <p:nvPr/>
        </p:nvCxnSpPr>
        <p:spPr>
          <a:xfrm flipV="1">
            <a:off x="1495048" y="4229100"/>
            <a:ext cx="4296868" cy="57921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280ED-053E-4EE8-A1F4-6637B96C98E5}"/>
              </a:ext>
            </a:extLst>
          </p:cNvPr>
          <p:cNvCxnSpPr>
            <a:cxnSpLocks/>
          </p:cNvCxnSpPr>
          <p:nvPr/>
        </p:nvCxnSpPr>
        <p:spPr>
          <a:xfrm flipV="1">
            <a:off x="3023100" y="1393598"/>
            <a:ext cx="5882775" cy="215347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1F927-09CC-4B14-9C21-8EBDE952E286}"/>
              </a:ext>
            </a:extLst>
          </p:cNvPr>
          <p:cNvCxnSpPr>
            <a:cxnSpLocks/>
          </p:cNvCxnSpPr>
          <p:nvPr/>
        </p:nvCxnSpPr>
        <p:spPr>
          <a:xfrm flipV="1">
            <a:off x="1495048" y="1276186"/>
            <a:ext cx="4296868" cy="229881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8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235</TotalTime>
  <Words>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Scratch 101</vt:lpstr>
      <vt:lpstr>Scratch User Interface</vt:lpstr>
      <vt:lpstr>Scratch User Interface - Stage</vt:lpstr>
      <vt:lpstr>Scratch User Interface - Backdrop</vt:lpstr>
      <vt:lpstr>Scratch User Interface – Blocks Tab</vt:lpstr>
      <vt:lpstr>Scratch User Interface - Sprites</vt:lpstr>
      <vt:lpstr>Scratch User Interface – Writing Code</vt:lpstr>
      <vt:lpstr>Scratch User Interface – Graphic Effects</vt:lpstr>
      <vt:lpstr>Scratch User Interface – Changing Costume</vt:lpstr>
      <vt:lpstr>Scratch User Interface – Sound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101</dc:title>
  <dc:creator>Warren, Trevor</dc:creator>
  <cp:lastModifiedBy>Warren, Trevor</cp:lastModifiedBy>
  <cp:revision>4</cp:revision>
  <dcterms:created xsi:type="dcterms:W3CDTF">2017-10-17T10:07:52Z</dcterms:created>
  <dcterms:modified xsi:type="dcterms:W3CDTF">2017-10-18T04:05:18Z</dcterms:modified>
</cp:coreProperties>
</file>