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6" r:id="rId5"/>
    <p:sldId id="258" r:id="rId6"/>
    <p:sldId id="259" r:id="rId7"/>
    <p:sldId id="260" r:id="rId8"/>
    <p:sldId id="265" r:id="rId9"/>
    <p:sldId id="261" r:id="rId10"/>
    <p:sldId id="263" r:id="rId11"/>
    <p:sldId id="262" r:id="rId12"/>
    <p:sldId id="264" r:id="rId13"/>
    <p:sldId id="267" r:id="rId14"/>
    <p:sldId id="274" r:id="rId15"/>
    <p:sldId id="275" r:id="rId16"/>
    <p:sldId id="278" r:id="rId17"/>
    <p:sldId id="277" r:id="rId18"/>
    <p:sldId id="281" r:id="rId19"/>
    <p:sldId id="282" r:id="rId20"/>
    <p:sldId id="273" r:id="rId21"/>
    <p:sldId id="271" r:id="rId22"/>
    <p:sldId id="283" r:id="rId23"/>
    <p:sldId id="284" r:id="rId24"/>
    <p:sldId id="285" r:id="rId25"/>
    <p:sldId id="286" r:id="rId26"/>
    <p:sldId id="287" r:id="rId27"/>
    <p:sldId id="28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15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5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4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3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367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001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5825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4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8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085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DC1B6-8881-4D52-8F7F-6D41A6224B4C}" type="datetimeFigureOut">
              <a:rPr lang="en-AU" smtClean="0"/>
              <a:t>20/10/2017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A5CAFD-2AA3-4A92-8423-C64EC5A44F57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5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3D74E9-2222-42D1-A153-7C1BC127FE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 title="Left scallop edge">
            <a:extLst>
              <a:ext uri="{FF2B5EF4-FFF2-40B4-BE49-F238E27FC236}">
                <a16:creationId xmlns:a16="http://schemas.microsoft.com/office/drawing/2014/main" id="{98540151-37A3-40D0-BBFC-EA9933B63A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>
            <a:extLst>
              <a:ext uri="{FF2B5EF4-FFF2-40B4-BE49-F238E27FC236}">
                <a16:creationId xmlns:a16="http://schemas.microsoft.com/office/drawing/2014/main" id="{6BDE11A2-669A-4CF8-BDBE-D0A162AB3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62CED-D0A1-4AB4-96E7-6ECCA305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62" y="506202"/>
            <a:ext cx="9057352" cy="2400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7BB11-79EB-4639-97DA-5E7FA3C72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AU" sz="5400" dirty="0"/>
              <a:t>Scratch</a:t>
            </a:r>
            <a:r>
              <a:rPr lang="en-AU" sz="8800" dirty="0"/>
              <a:t> </a:t>
            </a:r>
            <a:r>
              <a:rPr lang="en-AU" sz="5400" dirty="0"/>
              <a:t>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714C3-EFD0-4F63-A8E8-A6A593757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8572" y="2333002"/>
            <a:ext cx="3143120" cy="660679"/>
          </a:xfrm>
        </p:spPr>
        <p:txBody>
          <a:bodyPr>
            <a:normAutofit/>
          </a:bodyPr>
          <a:lstStyle/>
          <a:p>
            <a:r>
              <a:rPr lang="en-AU" dirty="0"/>
              <a:t>Altona </a:t>
            </a:r>
            <a:r>
              <a:rPr lang="en-AU" dirty="0" err="1"/>
              <a:t>NortH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856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Graphic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BA2D-2887-4663-967C-B73CFD7B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32" y="1016011"/>
            <a:ext cx="5475164" cy="3209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E4AE9-602B-4715-BEB8-466E8EED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032" y="4647442"/>
            <a:ext cx="56197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4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Changing Costume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BA2D-2887-4663-967C-B73CFD7B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81" y="900366"/>
            <a:ext cx="6104272" cy="3578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93D39-9188-42DB-9D40-043C9348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240" y="4549800"/>
            <a:ext cx="2314575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1B022-0724-4323-980E-FDDBAE1B9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60" y="1972308"/>
            <a:ext cx="4468353" cy="30719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460E48-F0EB-4A14-BCD0-83B1E481ACFA}"/>
              </a:ext>
            </a:extLst>
          </p:cNvPr>
          <p:cNvCxnSpPr>
            <a:cxnSpLocks/>
          </p:cNvCxnSpPr>
          <p:nvPr/>
        </p:nvCxnSpPr>
        <p:spPr>
          <a:xfrm flipV="1">
            <a:off x="3125962" y="4153710"/>
            <a:ext cx="5779913" cy="70213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0E8E3-5056-489B-8949-7D243B95ACBB}"/>
              </a:ext>
            </a:extLst>
          </p:cNvPr>
          <p:cNvCxnSpPr>
            <a:cxnSpLocks/>
          </p:cNvCxnSpPr>
          <p:nvPr/>
        </p:nvCxnSpPr>
        <p:spPr>
          <a:xfrm flipV="1">
            <a:off x="1495048" y="4229100"/>
            <a:ext cx="4296868" cy="57921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280ED-053E-4EE8-A1F4-6637B96C98E5}"/>
              </a:ext>
            </a:extLst>
          </p:cNvPr>
          <p:cNvCxnSpPr>
            <a:cxnSpLocks/>
          </p:cNvCxnSpPr>
          <p:nvPr/>
        </p:nvCxnSpPr>
        <p:spPr>
          <a:xfrm flipV="1">
            <a:off x="3023100" y="1393598"/>
            <a:ext cx="5882775" cy="2153475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1F927-09CC-4B14-9C21-8EBDE952E286}"/>
              </a:ext>
            </a:extLst>
          </p:cNvPr>
          <p:cNvCxnSpPr>
            <a:cxnSpLocks/>
          </p:cNvCxnSpPr>
          <p:nvPr/>
        </p:nvCxnSpPr>
        <p:spPr>
          <a:xfrm flipV="1">
            <a:off x="1495048" y="1276186"/>
            <a:ext cx="4296868" cy="2298814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1E203-ED93-4874-9E58-CB1FE2EB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77" y="991256"/>
            <a:ext cx="5682995" cy="2958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Sound Effects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5D9CE-D878-43BE-80A8-42463A94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0" y="1972308"/>
            <a:ext cx="4468353" cy="30719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34053-9610-4283-882D-02E51511ABCA}"/>
              </a:ext>
            </a:extLst>
          </p:cNvPr>
          <p:cNvCxnSpPr>
            <a:cxnSpLocks/>
          </p:cNvCxnSpPr>
          <p:nvPr/>
        </p:nvCxnSpPr>
        <p:spPr>
          <a:xfrm flipV="1">
            <a:off x="4286250" y="1337980"/>
            <a:ext cx="3390900" cy="96707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8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C5A633-4B1D-47C2-A948-B356169E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09" y="2275519"/>
            <a:ext cx="6124569" cy="4101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Sprite Paint Editor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5D9CE-D878-43BE-80A8-42463A94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60" y="1305298"/>
            <a:ext cx="4007177" cy="27549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34053-9610-4283-882D-02E51511ABCA}"/>
              </a:ext>
            </a:extLst>
          </p:cNvPr>
          <p:cNvCxnSpPr>
            <a:cxnSpLocks/>
          </p:cNvCxnSpPr>
          <p:nvPr/>
        </p:nvCxnSpPr>
        <p:spPr>
          <a:xfrm>
            <a:off x="2516777" y="2882537"/>
            <a:ext cx="2926080" cy="213360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9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Getting</a:t>
            </a:r>
            <a:br>
              <a:rPr lang="en-AU" sz="4800" dirty="0"/>
            </a:br>
            <a:r>
              <a:rPr lang="en-AU" sz="4800" dirty="0"/>
              <a:t>Started</a:t>
            </a:r>
          </a:p>
        </p:txBody>
      </p:sp>
    </p:spTree>
    <p:extLst>
      <p:ext uri="{BB962C8B-B14F-4D97-AF65-F5344CB8AC3E}">
        <p14:creationId xmlns:p14="http://schemas.microsoft.com/office/powerpoint/2010/main" val="182971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Getting Started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7690998" y="3751157"/>
            <a:ext cx="92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Cat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7690998" y="5876681"/>
            <a:ext cx="134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Catherine Dance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4495A-EFF8-4012-B9B3-21DAC86A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81" y="1236618"/>
            <a:ext cx="3805662" cy="2468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E6FAA8-A323-41BF-ADB2-FDF78D38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186" y="4295568"/>
            <a:ext cx="1392067" cy="1581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8869A-4FA3-48B8-B098-08452876C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405" y="870857"/>
            <a:ext cx="4116991" cy="53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9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3200" dirty="0"/>
              <a:t>Interactive</a:t>
            </a:r>
            <a:br>
              <a:rPr lang="en-AU" sz="3200" dirty="0"/>
            </a:br>
            <a:r>
              <a:rPr lang="en-AU" sz="3200" dirty="0"/>
              <a:t>Birthday</a:t>
            </a:r>
            <a:br>
              <a:rPr lang="en-AU" sz="3200" dirty="0"/>
            </a:br>
            <a:r>
              <a:rPr lang="en-AU" sz="3200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262767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Interactive Birthday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9638017" y="3780105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Cat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5BCD6-2792-48A7-86AC-ED54996A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01" y="1576762"/>
            <a:ext cx="2150954" cy="250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7AB90-EE0B-4786-ABB8-91B22B96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56" y="1168122"/>
            <a:ext cx="3191931" cy="3915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07FB7-67E7-4A99-B989-AE67EFA9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582" y="1567288"/>
            <a:ext cx="1612990" cy="1028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2C84F6-AEA2-42BD-BBAB-8A246FADDC95}"/>
              </a:ext>
            </a:extLst>
          </p:cNvPr>
          <p:cNvSpPr txBox="1"/>
          <p:nvPr/>
        </p:nvSpPr>
        <p:spPr>
          <a:xfrm>
            <a:off x="7285022" y="2661209"/>
            <a:ext cx="1234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Backdrop Sprite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C94B80-C046-47A9-B625-EFF3072D4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178" y="2194301"/>
            <a:ext cx="1870436" cy="1585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54B463-0644-4D52-B337-3C134973E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864" y="3568883"/>
            <a:ext cx="1711947" cy="1981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0F957D-5471-4C67-A36E-188CD16D7EF2}"/>
              </a:ext>
            </a:extLst>
          </p:cNvPr>
          <p:cNvSpPr txBox="1"/>
          <p:nvPr/>
        </p:nvSpPr>
        <p:spPr>
          <a:xfrm>
            <a:off x="7598686" y="5611647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Cake Sprite</a:t>
            </a:r>
          </a:p>
        </p:txBody>
      </p:sp>
    </p:spTree>
    <p:extLst>
      <p:ext uri="{BB962C8B-B14F-4D97-AF65-F5344CB8AC3E}">
        <p14:creationId xmlns:p14="http://schemas.microsoft.com/office/powerpoint/2010/main" val="397035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Animate </a:t>
            </a:r>
            <a:br>
              <a:rPr lang="en-AU" sz="4800" dirty="0"/>
            </a:br>
            <a:r>
              <a:rPr lang="en-AU" sz="4800" dirty="0"/>
              <a:t>A Name</a:t>
            </a:r>
          </a:p>
        </p:txBody>
      </p:sp>
    </p:spTree>
    <p:extLst>
      <p:ext uri="{BB962C8B-B14F-4D97-AF65-F5344CB8AC3E}">
        <p14:creationId xmlns:p14="http://schemas.microsoft.com/office/powerpoint/2010/main" val="218099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B5D34-F2A4-4A58-B3DC-4B34E027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75" y="1341772"/>
            <a:ext cx="5312739" cy="2987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Animate A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4922214" y="6348143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Building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8876177" y="2213886"/>
            <a:ext cx="134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Cat Sprite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4A968-DF9D-4335-82AB-5B67C06E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5" y="4594920"/>
            <a:ext cx="1682212" cy="1735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B2673-8EC2-4193-B80C-5A8CE798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73" y="4629852"/>
            <a:ext cx="1609725" cy="172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A8ACA-23CC-4B11-B251-65A008030BBA}"/>
              </a:ext>
            </a:extLst>
          </p:cNvPr>
          <p:cNvSpPr txBox="1"/>
          <p:nvPr/>
        </p:nvSpPr>
        <p:spPr>
          <a:xfrm>
            <a:off x="682233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Tree Sprite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B8DD8-01EE-4A9A-B5F0-412571D2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274" y="4594921"/>
            <a:ext cx="1451140" cy="177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E1B650-E35C-4CF4-936D-ABFE40882924}"/>
              </a:ext>
            </a:extLst>
          </p:cNvPr>
          <p:cNvSpPr txBox="1"/>
          <p:nvPr/>
        </p:nvSpPr>
        <p:spPr>
          <a:xfrm>
            <a:off x="8563180" y="6368537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Crab Sprite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5E4CFD-FCCC-4150-B66B-7EA74233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550" y="4594921"/>
            <a:ext cx="1372792" cy="1775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63A94B-7E03-4805-9D68-DC414C7F6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377" y="1977554"/>
            <a:ext cx="1372792" cy="1715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2C6EA3-89D3-49C7-BAB4-C16CE8347BEE}"/>
              </a:ext>
            </a:extLst>
          </p:cNvPr>
          <p:cNvSpPr txBox="1"/>
          <p:nvPr/>
        </p:nvSpPr>
        <p:spPr>
          <a:xfrm>
            <a:off x="1033059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Beetle Sprite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6AE89-4EDF-42AE-B5B6-409900F7BCB2}"/>
              </a:ext>
            </a:extLst>
          </p:cNvPr>
          <p:cNvSpPr txBox="1"/>
          <p:nvPr/>
        </p:nvSpPr>
        <p:spPr>
          <a:xfrm>
            <a:off x="10286511" y="369354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Bat Sprite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F56F6-A01B-43CF-A72B-3BC7CEE7F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78" y="1341772"/>
            <a:ext cx="3541416" cy="45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27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4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447501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Make IT FLY</a:t>
            </a:r>
          </a:p>
        </p:txBody>
      </p:sp>
    </p:spTree>
    <p:extLst>
      <p:ext uri="{BB962C8B-B14F-4D97-AF65-F5344CB8AC3E}">
        <p14:creationId xmlns:p14="http://schemas.microsoft.com/office/powerpoint/2010/main" val="338670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B5D34-F2A4-4A58-B3DC-4B34E027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75" y="1341772"/>
            <a:ext cx="5312739" cy="2987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Make It Fly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4922214" y="6348143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Building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8876177" y="2213886"/>
            <a:ext cx="134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Cat Sprite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4A968-DF9D-4335-82AB-5B67C06E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5" y="4594920"/>
            <a:ext cx="1682212" cy="1735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B2673-8EC2-4193-B80C-5A8CE798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73" y="4629852"/>
            <a:ext cx="1609725" cy="172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A8ACA-23CC-4B11-B251-65A008030BBA}"/>
              </a:ext>
            </a:extLst>
          </p:cNvPr>
          <p:cNvSpPr txBox="1"/>
          <p:nvPr/>
        </p:nvSpPr>
        <p:spPr>
          <a:xfrm>
            <a:off x="682233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Tree Sprite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B8DD8-01EE-4A9A-B5F0-412571D2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274" y="4594921"/>
            <a:ext cx="1451140" cy="177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E1B650-E35C-4CF4-936D-ABFE40882924}"/>
              </a:ext>
            </a:extLst>
          </p:cNvPr>
          <p:cNvSpPr txBox="1"/>
          <p:nvPr/>
        </p:nvSpPr>
        <p:spPr>
          <a:xfrm>
            <a:off x="8563180" y="6368537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Crab Sprite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5E4CFD-FCCC-4150-B66B-7EA74233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550" y="4594921"/>
            <a:ext cx="1372792" cy="1775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63A94B-7E03-4805-9D68-DC414C7F6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377" y="1977554"/>
            <a:ext cx="1372792" cy="1715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2C6EA3-89D3-49C7-BAB4-C16CE8347BEE}"/>
              </a:ext>
            </a:extLst>
          </p:cNvPr>
          <p:cNvSpPr txBox="1"/>
          <p:nvPr/>
        </p:nvSpPr>
        <p:spPr>
          <a:xfrm>
            <a:off x="1033059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Beetle Sprite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6AE89-4EDF-42AE-B5B6-409900F7BCB2}"/>
              </a:ext>
            </a:extLst>
          </p:cNvPr>
          <p:cNvSpPr txBox="1"/>
          <p:nvPr/>
        </p:nvSpPr>
        <p:spPr>
          <a:xfrm>
            <a:off x="10286511" y="369354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Bat Sprite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F56F6-A01B-43CF-A72B-3BC7CEE7F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78" y="1341772"/>
            <a:ext cx="3541416" cy="45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7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Make Music</a:t>
            </a:r>
          </a:p>
        </p:txBody>
      </p:sp>
    </p:spTree>
    <p:extLst>
      <p:ext uri="{BB962C8B-B14F-4D97-AF65-F5344CB8AC3E}">
        <p14:creationId xmlns:p14="http://schemas.microsoft.com/office/powerpoint/2010/main" val="383155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B5D34-F2A4-4A58-B3DC-4B34E027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75" y="1341772"/>
            <a:ext cx="5312739" cy="2987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Make It Fly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4922214" y="6348143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Building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8876177" y="2213886"/>
            <a:ext cx="134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Cat Sprite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4A968-DF9D-4335-82AB-5B67C06E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5" y="4594920"/>
            <a:ext cx="1682212" cy="1735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B2673-8EC2-4193-B80C-5A8CE798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73" y="4629852"/>
            <a:ext cx="1609725" cy="172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A8ACA-23CC-4B11-B251-65A008030BBA}"/>
              </a:ext>
            </a:extLst>
          </p:cNvPr>
          <p:cNvSpPr txBox="1"/>
          <p:nvPr/>
        </p:nvSpPr>
        <p:spPr>
          <a:xfrm>
            <a:off x="682233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Tree Sprite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B8DD8-01EE-4A9A-B5F0-412571D2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274" y="4594921"/>
            <a:ext cx="1451140" cy="177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E1B650-E35C-4CF4-936D-ABFE40882924}"/>
              </a:ext>
            </a:extLst>
          </p:cNvPr>
          <p:cNvSpPr txBox="1"/>
          <p:nvPr/>
        </p:nvSpPr>
        <p:spPr>
          <a:xfrm>
            <a:off x="8563180" y="6368537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Crab Sprite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5E4CFD-FCCC-4150-B66B-7EA74233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550" y="4594921"/>
            <a:ext cx="1372792" cy="1775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63A94B-7E03-4805-9D68-DC414C7F6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377" y="1977554"/>
            <a:ext cx="1372792" cy="1715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2C6EA3-89D3-49C7-BAB4-C16CE8347BEE}"/>
              </a:ext>
            </a:extLst>
          </p:cNvPr>
          <p:cNvSpPr txBox="1"/>
          <p:nvPr/>
        </p:nvSpPr>
        <p:spPr>
          <a:xfrm>
            <a:off x="1033059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Beetle Sprite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6AE89-4EDF-42AE-B5B6-409900F7BCB2}"/>
              </a:ext>
            </a:extLst>
          </p:cNvPr>
          <p:cNvSpPr txBox="1"/>
          <p:nvPr/>
        </p:nvSpPr>
        <p:spPr>
          <a:xfrm>
            <a:off x="10286511" y="369354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Bat Sprite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F56F6-A01B-43CF-A72B-3BC7CEE7F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78" y="1341772"/>
            <a:ext cx="3541416" cy="45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9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Race to the finish</a:t>
            </a:r>
          </a:p>
        </p:txBody>
      </p:sp>
    </p:spTree>
    <p:extLst>
      <p:ext uri="{BB962C8B-B14F-4D97-AF65-F5344CB8AC3E}">
        <p14:creationId xmlns:p14="http://schemas.microsoft.com/office/powerpoint/2010/main" val="372491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B5D34-F2A4-4A58-B3DC-4B34E027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75" y="1341772"/>
            <a:ext cx="5312739" cy="2987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Make It Fly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4922214" y="6348143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Building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8876177" y="2213886"/>
            <a:ext cx="134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Cat Sprite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4A968-DF9D-4335-82AB-5B67C06E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5" y="4594920"/>
            <a:ext cx="1682212" cy="1735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B2673-8EC2-4193-B80C-5A8CE798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73" y="4629852"/>
            <a:ext cx="1609725" cy="172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A8ACA-23CC-4B11-B251-65A008030BBA}"/>
              </a:ext>
            </a:extLst>
          </p:cNvPr>
          <p:cNvSpPr txBox="1"/>
          <p:nvPr/>
        </p:nvSpPr>
        <p:spPr>
          <a:xfrm>
            <a:off x="682233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Tree Sprite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B8DD8-01EE-4A9A-B5F0-412571D2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274" y="4594921"/>
            <a:ext cx="1451140" cy="177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E1B650-E35C-4CF4-936D-ABFE40882924}"/>
              </a:ext>
            </a:extLst>
          </p:cNvPr>
          <p:cNvSpPr txBox="1"/>
          <p:nvPr/>
        </p:nvSpPr>
        <p:spPr>
          <a:xfrm>
            <a:off x="8563180" y="6368537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Crab Sprite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5E4CFD-FCCC-4150-B66B-7EA74233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550" y="4594921"/>
            <a:ext cx="1372792" cy="1775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63A94B-7E03-4805-9D68-DC414C7F6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377" y="1977554"/>
            <a:ext cx="1372792" cy="1715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2C6EA3-89D3-49C7-BAB4-C16CE8347BEE}"/>
              </a:ext>
            </a:extLst>
          </p:cNvPr>
          <p:cNvSpPr txBox="1"/>
          <p:nvPr/>
        </p:nvSpPr>
        <p:spPr>
          <a:xfrm>
            <a:off x="1033059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Beetle Sprite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6AE89-4EDF-42AE-B5B6-409900F7BCB2}"/>
              </a:ext>
            </a:extLst>
          </p:cNvPr>
          <p:cNvSpPr txBox="1"/>
          <p:nvPr/>
        </p:nvSpPr>
        <p:spPr>
          <a:xfrm>
            <a:off x="10286511" y="369354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Bat Sprite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F56F6-A01B-43CF-A72B-3BC7CEE7F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78" y="1341772"/>
            <a:ext cx="3541416" cy="45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Hide And Seek Game</a:t>
            </a:r>
          </a:p>
        </p:txBody>
      </p:sp>
    </p:spTree>
    <p:extLst>
      <p:ext uri="{BB962C8B-B14F-4D97-AF65-F5344CB8AC3E}">
        <p14:creationId xmlns:p14="http://schemas.microsoft.com/office/powerpoint/2010/main" val="463069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B5D34-F2A4-4A58-B3DC-4B34E027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75" y="1341772"/>
            <a:ext cx="5312739" cy="2987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– Make It Fly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4922214" y="6348143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Building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8876177" y="2213886"/>
            <a:ext cx="134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Cat Sprite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4A968-DF9D-4335-82AB-5B67C06E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5" y="4594920"/>
            <a:ext cx="1682212" cy="1735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B2673-8EC2-4193-B80C-5A8CE7989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73" y="4629852"/>
            <a:ext cx="1609725" cy="172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A8ACA-23CC-4B11-B251-65A008030BBA}"/>
              </a:ext>
            </a:extLst>
          </p:cNvPr>
          <p:cNvSpPr txBox="1"/>
          <p:nvPr/>
        </p:nvSpPr>
        <p:spPr>
          <a:xfrm>
            <a:off x="682233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Tree Sprite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B8DD8-01EE-4A9A-B5F0-412571D2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274" y="4594921"/>
            <a:ext cx="1451140" cy="177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E1B650-E35C-4CF4-936D-ABFE40882924}"/>
              </a:ext>
            </a:extLst>
          </p:cNvPr>
          <p:cNvSpPr txBox="1"/>
          <p:nvPr/>
        </p:nvSpPr>
        <p:spPr>
          <a:xfrm>
            <a:off x="8563180" y="6368537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Crab Sprite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5E4CFD-FCCC-4150-B66B-7EA74233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550" y="4594921"/>
            <a:ext cx="1372792" cy="1775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63A94B-7E03-4805-9D68-DC414C7F6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8377" y="1977554"/>
            <a:ext cx="1372792" cy="1715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2C6EA3-89D3-49C7-BAB4-C16CE8347BEE}"/>
              </a:ext>
            </a:extLst>
          </p:cNvPr>
          <p:cNvSpPr txBox="1"/>
          <p:nvPr/>
        </p:nvSpPr>
        <p:spPr>
          <a:xfrm>
            <a:off x="10330590" y="635678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Beetle Sprite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6AE89-4EDF-42AE-B5B6-409900F7BCB2}"/>
              </a:ext>
            </a:extLst>
          </p:cNvPr>
          <p:cNvSpPr txBox="1"/>
          <p:nvPr/>
        </p:nvSpPr>
        <p:spPr>
          <a:xfrm>
            <a:off x="10286511" y="3693544"/>
            <a:ext cx="130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Bat Sprite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F56F6-A01B-43CF-A72B-3BC7CEE7F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78" y="1341772"/>
            <a:ext cx="3541416" cy="45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AA0C3B-53B7-4738-A330-9677793839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FBD0-CA53-4F6F-932E-C21151E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2575663"/>
            <a:ext cx="6220332" cy="1710590"/>
          </a:xfrm>
          <a:prstGeom prst="rect">
            <a:avLst/>
          </a:prstGeom>
        </p:spPr>
      </p:pic>
      <p:sp>
        <p:nvSpPr>
          <p:cNvPr id="12" name="Freeform 22" title="right scallop background shape">
            <a:extLst>
              <a:ext uri="{FF2B5EF4-FFF2-40B4-BE49-F238E27FC236}">
                <a16:creationId xmlns:a16="http://schemas.microsoft.com/office/drawing/2014/main" id="{448AA5E2-388F-4703-8CDC-16832A770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949B6-7414-4257-B40A-B85487AC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54" y="643464"/>
            <a:ext cx="3437290" cy="4374850"/>
          </a:xfrm>
        </p:spPr>
        <p:txBody>
          <a:bodyPr>
            <a:normAutofit/>
          </a:bodyPr>
          <a:lstStyle/>
          <a:p>
            <a:r>
              <a:rPr lang="en-AU" sz="4800" dirty="0"/>
              <a:t>Tutorial</a:t>
            </a:r>
            <a:br>
              <a:rPr lang="en-AU" sz="4800" dirty="0"/>
            </a:br>
            <a:br>
              <a:rPr lang="en-AU" sz="4800" dirty="0"/>
            </a:br>
            <a:r>
              <a:rPr lang="en-AU" sz="4800" dirty="0"/>
              <a:t>Pong</a:t>
            </a:r>
          </a:p>
        </p:txBody>
      </p:sp>
    </p:spTree>
    <p:extLst>
      <p:ext uri="{BB962C8B-B14F-4D97-AF65-F5344CB8AC3E}">
        <p14:creationId xmlns:p14="http://schemas.microsoft.com/office/powerpoint/2010/main" val="71500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Tutorial - PONG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088E0-9E54-49F3-9C55-4D54128E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16" y="1085579"/>
            <a:ext cx="3409950" cy="489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F456D-6160-43E2-9868-3E753550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547" y="2509429"/>
            <a:ext cx="1571625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39CD1-24B5-40FA-9C5E-F63667C66705}"/>
              </a:ext>
            </a:extLst>
          </p:cNvPr>
          <p:cNvSpPr txBox="1"/>
          <p:nvPr/>
        </p:nvSpPr>
        <p:spPr>
          <a:xfrm>
            <a:off x="6846268" y="6069873"/>
            <a:ext cx="92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Ball Sprite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275BF-7408-4704-9CAD-24B6E974F724}"/>
              </a:ext>
            </a:extLst>
          </p:cNvPr>
          <p:cNvSpPr txBox="1"/>
          <p:nvPr/>
        </p:nvSpPr>
        <p:spPr>
          <a:xfrm>
            <a:off x="9556674" y="4052479"/>
            <a:ext cx="134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Paddle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F3DE-4837-42D4-9A47-4E664A6C9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053" y="815050"/>
            <a:ext cx="412885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6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96" y="1003177"/>
            <a:ext cx="8094642" cy="5565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Scratch - User Interface</a:t>
            </a:r>
            <a:endParaRPr lang="en-US" sz="2400" spc="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56" y="1733006"/>
            <a:ext cx="4461669" cy="3067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- Toolbar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7979F-24E2-456C-A50C-609273A2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97" y="2081347"/>
            <a:ext cx="4994581" cy="218421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0E4D22-182E-4FD6-961F-C34C92D5441B}"/>
              </a:ext>
            </a:extLst>
          </p:cNvPr>
          <p:cNvCxnSpPr>
            <a:cxnSpLocks/>
          </p:cNvCxnSpPr>
          <p:nvPr/>
        </p:nvCxnSpPr>
        <p:spPr>
          <a:xfrm>
            <a:off x="3997234" y="1837509"/>
            <a:ext cx="4824549" cy="687977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01FCBFD-051E-4F4F-8FBE-386FB6FB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49" y="3284226"/>
            <a:ext cx="7311272" cy="3238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09" y="833257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Stage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>
            <a:off x="5253176" y="1148520"/>
            <a:ext cx="713058" cy="262677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51018" y="1868027"/>
            <a:ext cx="808691" cy="407104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3051018" y="1148522"/>
            <a:ext cx="881766" cy="26267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>
            <a:off x="5216639" y="1868027"/>
            <a:ext cx="749595" cy="407104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0D858-856F-4286-B7E2-3684FB51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617" y="3571460"/>
            <a:ext cx="5886450" cy="290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34" y="947557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Backdrop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>
            <a:off x="5491301" y="1982327"/>
            <a:ext cx="1096541" cy="22467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</p:cNvCxnSpPr>
          <p:nvPr/>
        </p:nvCxnSpPr>
        <p:spPr>
          <a:xfrm flipH="1">
            <a:off x="3885092" y="2901254"/>
            <a:ext cx="249280" cy="3326767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3885092" y="1980893"/>
            <a:ext cx="249280" cy="2248207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>
            <a:off x="5491301" y="2868133"/>
            <a:ext cx="1096541" cy="3359888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2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033F24-7985-459B-9761-7B154BDD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77" y="3619500"/>
            <a:ext cx="6257925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7" y="1009610"/>
            <a:ext cx="3010240" cy="2069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Blocks Tab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A9473-CD4B-4E6C-B6EA-FE0CC6472AEB}"/>
              </a:ext>
            </a:extLst>
          </p:cNvPr>
          <p:cNvCxnSpPr>
            <a:cxnSpLocks/>
          </p:cNvCxnSpPr>
          <p:nvPr/>
        </p:nvCxnSpPr>
        <p:spPr>
          <a:xfrm flipH="1">
            <a:off x="4065756" y="1707837"/>
            <a:ext cx="358595" cy="2110074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F2D444-482A-4FC3-8F33-A9ECE2E9B7CF}"/>
              </a:ext>
            </a:extLst>
          </p:cNvPr>
          <p:cNvCxnSpPr>
            <a:cxnSpLocks/>
          </p:cNvCxnSpPr>
          <p:nvPr/>
        </p:nvCxnSpPr>
        <p:spPr>
          <a:xfrm flipH="1">
            <a:off x="1513077" y="2935811"/>
            <a:ext cx="2151628" cy="3922189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8A5501-91FE-40FB-ABFB-4D9160EFA2EE}"/>
              </a:ext>
            </a:extLst>
          </p:cNvPr>
          <p:cNvCxnSpPr>
            <a:cxnSpLocks/>
          </p:cNvCxnSpPr>
          <p:nvPr/>
        </p:nvCxnSpPr>
        <p:spPr>
          <a:xfrm flipV="1">
            <a:off x="1691525" y="1707838"/>
            <a:ext cx="1973179" cy="21100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BDF86-2727-4802-B603-857A412A3394}"/>
              </a:ext>
            </a:extLst>
          </p:cNvPr>
          <p:cNvCxnSpPr>
            <a:cxnSpLocks/>
          </p:cNvCxnSpPr>
          <p:nvPr/>
        </p:nvCxnSpPr>
        <p:spPr>
          <a:xfrm flipH="1">
            <a:off x="4065756" y="2855385"/>
            <a:ext cx="400992" cy="376187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5559CE-26B6-468F-AF80-BF9918871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10" y="1359905"/>
            <a:ext cx="4696331" cy="14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31A4-D52D-4926-8157-489FD58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81" y="866774"/>
            <a:ext cx="4718572" cy="3244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- Sprites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F9D5B-7D97-4782-88B5-076DBAE4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18641"/>
            <a:ext cx="6153150" cy="21717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E28B2E-CAFA-48C8-A2F1-C10DD7C7E3B7}"/>
              </a:ext>
            </a:extLst>
          </p:cNvPr>
          <p:cNvCxnSpPr>
            <a:cxnSpLocks/>
          </p:cNvCxnSpPr>
          <p:nvPr/>
        </p:nvCxnSpPr>
        <p:spPr>
          <a:xfrm flipH="1">
            <a:off x="2790826" y="2876550"/>
            <a:ext cx="1409699" cy="160020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00CBED-C4AE-4075-926F-2B9AA7818368}"/>
              </a:ext>
            </a:extLst>
          </p:cNvPr>
          <p:cNvCxnSpPr>
            <a:cxnSpLocks/>
          </p:cNvCxnSpPr>
          <p:nvPr/>
        </p:nvCxnSpPr>
        <p:spPr>
          <a:xfrm flipH="1">
            <a:off x="3571875" y="3209925"/>
            <a:ext cx="1133475" cy="2124075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4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D2A-6BBD-4131-A39A-54560D31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6" y="0"/>
            <a:ext cx="10178322" cy="5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Scratch User Interface – Writing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C7053-A1C1-452E-9BD2-10311E0E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4" y="1842629"/>
            <a:ext cx="5517697" cy="260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419B3-3EBE-401C-9C99-CFC51585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48" y="4615486"/>
            <a:ext cx="561975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19EB9-41CD-4703-AAAD-FCDCCEF4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49" y="933893"/>
            <a:ext cx="4468353" cy="30719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72D16A-FC8F-4866-A85B-1C558A7A053F}"/>
              </a:ext>
            </a:extLst>
          </p:cNvPr>
          <p:cNvCxnSpPr>
            <a:cxnSpLocks/>
          </p:cNvCxnSpPr>
          <p:nvPr/>
        </p:nvCxnSpPr>
        <p:spPr>
          <a:xfrm>
            <a:off x="4457700" y="1350446"/>
            <a:ext cx="3876675" cy="908736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B2677-0930-4C24-B551-08B70494ABCD}"/>
              </a:ext>
            </a:extLst>
          </p:cNvPr>
          <p:cNvCxnSpPr>
            <a:cxnSpLocks/>
          </p:cNvCxnSpPr>
          <p:nvPr/>
        </p:nvCxnSpPr>
        <p:spPr>
          <a:xfrm>
            <a:off x="3250949" y="1967282"/>
            <a:ext cx="2940301" cy="1540370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76060C-472B-4894-BAAA-4C3BD72E213B}"/>
              </a:ext>
            </a:extLst>
          </p:cNvPr>
          <p:cNvCxnSpPr>
            <a:cxnSpLocks/>
          </p:cNvCxnSpPr>
          <p:nvPr/>
        </p:nvCxnSpPr>
        <p:spPr>
          <a:xfrm>
            <a:off x="3250949" y="1407969"/>
            <a:ext cx="2940301" cy="851213"/>
          </a:xfrm>
          <a:prstGeom prst="line">
            <a:avLst/>
          </a:prstGeom>
          <a:ln w="19050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49603E-976D-469D-8C9F-FAB69940B572}"/>
              </a:ext>
            </a:extLst>
          </p:cNvPr>
          <p:cNvCxnSpPr>
            <a:cxnSpLocks/>
          </p:cNvCxnSpPr>
          <p:nvPr/>
        </p:nvCxnSpPr>
        <p:spPr>
          <a:xfrm>
            <a:off x="4437376" y="2038350"/>
            <a:ext cx="3896999" cy="1469302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789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1790</TotalTime>
  <Words>185</Words>
  <Application>Microsoft Office PowerPoint</Application>
  <PresentationFormat>Widescreen</PresentationFormat>
  <Paragraphs>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Gill Sans MT</vt:lpstr>
      <vt:lpstr>Impact</vt:lpstr>
      <vt:lpstr>Badge</vt:lpstr>
      <vt:lpstr>Scratch 101</vt:lpstr>
      <vt:lpstr>User Interface</vt:lpstr>
      <vt:lpstr>Scratch - User Interface</vt:lpstr>
      <vt:lpstr>Scratch - Toolbar</vt:lpstr>
      <vt:lpstr>Scratch User Interface - Stage</vt:lpstr>
      <vt:lpstr>Scratch User Interface - Backdrop</vt:lpstr>
      <vt:lpstr>Scratch User Interface – Blocks Tab</vt:lpstr>
      <vt:lpstr>Scratch User Interface - Sprites</vt:lpstr>
      <vt:lpstr>Scratch User Interface – Writing Code</vt:lpstr>
      <vt:lpstr>Scratch User Interface – Graphic Effects</vt:lpstr>
      <vt:lpstr>Scratch User Interface – Changing Costume</vt:lpstr>
      <vt:lpstr>Scratch User Interface – Sound Effects</vt:lpstr>
      <vt:lpstr>Scratch User Interface – Sprite Paint Editor</vt:lpstr>
      <vt:lpstr>Tutorial  Getting Started</vt:lpstr>
      <vt:lpstr>Tutorial – Getting Started</vt:lpstr>
      <vt:lpstr>Interactive Birthday Card</vt:lpstr>
      <vt:lpstr>Tutorial – Interactive Birthday Card</vt:lpstr>
      <vt:lpstr>Tutorial  Animate  A Name</vt:lpstr>
      <vt:lpstr>Tutorial – Animate A Name</vt:lpstr>
      <vt:lpstr>Tutorial  Make IT FLY</vt:lpstr>
      <vt:lpstr>Tutorial – Make It Fly</vt:lpstr>
      <vt:lpstr>Tutorial  Make Music</vt:lpstr>
      <vt:lpstr>Tutorial – Make It Fly</vt:lpstr>
      <vt:lpstr>Tutorial  Race to the finish</vt:lpstr>
      <vt:lpstr>Tutorial – Make It Fly</vt:lpstr>
      <vt:lpstr>Tutorial  Hide And Seek Game</vt:lpstr>
      <vt:lpstr>Tutorial – Make It Fly</vt:lpstr>
      <vt:lpstr>Tutorial  Pong</vt:lpstr>
      <vt:lpstr>Tutorial - PONG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101</dc:title>
  <dc:creator>Warren, Trevor</dc:creator>
  <cp:lastModifiedBy>Warren, Trevor</cp:lastModifiedBy>
  <cp:revision>7</cp:revision>
  <dcterms:created xsi:type="dcterms:W3CDTF">2017-10-17T10:07:52Z</dcterms:created>
  <dcterms:modified xsi:type="dcterms:W3CDTF">2017-10-20T21:36:23Z</dcterms:modified>
</cp:coreProperties>
</file>