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6" r:id="rId5"/>
    <p:sldId id="258" r:id="rId6"/>
    <p:sldId id="259" r:id="rId7"/>
    <p:sldId id="260" r:id="rId8"/>
    <p:sldId id="265" r:id="rId9"/>
    <p:sldId id="261" r:id="rId10"/>
    <p:sldId id="263" r:id="rId11"/>
    <p:sldId id="262" r:id="rId12"/>
    <p:sldId id="264" r:id="rId13"/>
    <p:sldId id="267" r:id="rId14"/>
    <p:sldId id="274" r:id="rId15"/>
    <p:sldId id="275" r:id="rId16"/>
    <p:sldId id="278" r:id="rId17"/>
    <p:sldId id="277" r:id="rId18"/>
    <p:sldId id="281" r:id="rId19"/>
    <p:sldId id="282" r:id="rId20"/>
    <p:sldId id="273" r:id="rId21"/>
    <p:sldId id="271" r:id="rId22"/>
    <p:sldId id="283" r:id="rId23"/>
    <p:sldId id="284" r:id="rId24"/>
    <p:sldId id="285" r:id="rId25"/>
    <p:sldId id="286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1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5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4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3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367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001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582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4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085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5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3D74E9-2222-42D1-A153-7C1BC127FE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98540151-37A3-40D0-BBFC-EA9933B63A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6BDE11A2-669A-4CF8-BDBE-D0A162AB3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2CED-D0A1-4AB4-96E7-6ECCA305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62" y="506202"/>
            <a:ext cx="9057352" cy="2400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7BB11-79EB-4639-97DA-5E7FA3C72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AU" sz="5400" dirty="0"/>
              <a:t>Scratch</a:t>
            </a:r>
            <a:r>
              <a:rPr lang="en-AU" sz="8800" dirty="0"/>
              <a:t> </a:t>
            </a:r>
            <a:r>
              <a:rPr lang="en-AU" sz="5400" dirty="0"/>
              <a:t>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14C3-EFD0-4F63-A8E8-A6A593757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572" y="2333002"/>
            <a:ext cx="3143120" cy="660679"/>
          </a:xfrm>
        </p:spPr>
        <p:txBody>
          <a:bodyPr>
            <a:normAutofit/>
          </a:bodyPr>
          <a:lstStyle/>
          <a:p>
            <a:r>
              <a:rPr lang="en-AU" dirty="0"/>
              <a:t>Altona </a:t>
            </a:r>
            <a:r>
              <a:rPr lang="en-AU" dirty="0" err="1"/>
              <a:t>NortH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856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Graphic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BA2D-2887-4663-967C-B73CFD7B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32" y="1016011"/>
            <a:ext cx="5475164" cy="3209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E4AE9-602B-4715-BEB8-466E8EED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32" y="4647442"/>
            <a:ext cx="5619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Changing Costume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BA2D-2887-4663-967C-B73CFD7B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81" y="900366"/>
            <a:ext cx="6104272" cy="3578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93D39-9188-42DB-9D40-043C9348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240" y="4549800"/>
            <a:ext cx="231457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B022-0724-4323-980E-FDDBAE1B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60" y="1972308"/>
            <a:ext cx="4468353" cy="30719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460E48-F0EB-4A14-BCD0-83B1E481ACFA}"/>
              </a:ext>
            </a:extLst>
          </p:cNvPr>
          <p:cNvCxnSpPr>
            <a:cxnSpLocks/>
          </p:cNvCxnSpPr>
          <p:nvPr/>
        </p:nvCxnSpPr>
        <p:spPr>
          <a:xfrm flipV="1">
            <a:off x="3125962" y="4153710"/>
            <a:ext cx="5779913" cy="70213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0E8E3-5056-489B-8949-7D243B95ACBB}"/>
              </a:ext>
            </a:extLst>
          </p:cNvPr>
          <p:cNvCxnSpPr>
            <a:cxnSpLocks/>
          </p:cNvCxnSpPr>
          <p:nvPr/>
        </p:nvCxnSpPr>
        <p:spPr>
          <a:xfrm flipV="1">
            <a:off x="1495048" y="4229100"/>
            <a:ext cx="4296868" cy="57921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280ED-053E-4EE8-A1F4-6637B96C98E5}"/>
              </a:ext>
            </a:extLst>
          </p:cNvPr>
          <p:cNvCxnSpPr>
            <a:cxnSpLocks/>
          </p:cNvCxnSpPr>
          <p:nvPr/>
        </p:nvCxnSpPr>
        <p:spPr>
          <a:xfrm flipV="1">
            <a:off x="3023100" y="1393598"/>
            <a:ext cx="5882775" cy="215347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1F927-09CC-4B14-9C21-8EBDE952E286}"/>
              </a:ext>
            </a:extLst>
          </p:cNvPr>
          <p:cNvCxnSpPr>
            <a:cxnSpLocks/>
          </p:cNvCxnSpPr>
          <p:nvPr/>
        </p:nvCxnSpPr>
        <p:spPr>
          <a:xfrm flipV="1">
            <a:off x="1495048" y="1276186"/>
            <a:ext cx="4296868" cy="2298814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1E203-ED93-4874-9E58-CB1FE2EB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77" y="991256"/>
            <a:ext cx="5682995" cy="2958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Sound Effects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5D9CE-D878-43BE-80A8-42463A94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0" y="1972308"/>
            <a:ext cx="4468353" cy="30719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34053-9610-4283-882D-02E51511ABCA}"/>
              </a:ext>
            </a:extLst>
          </p:cNvPr>
          <p:cNvCxnSpPr>
            <a:cxnSpLocks/>
          </p:cNvCxnSpPr>
          <p:nvPr/>
        </p:nvCxnSpPr>
        <p:spPr>
          <a:xfrm flipV="1">
            <a:off x="4286250" y="1337980"/>
            <a:ext cx="3390900" cy="96707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5A633-4B1D-47C2-A948-B356169E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09" y="2275519"/>
            <a:ext cx="6124569" cy="4101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Sprite Paint Editor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5D9CE-D878-43BE-80A8-42463A94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0" y="1305298"/>
            <a:ext cx="4007177" cy="27549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34053-9610-4283-882D-02E51511ABCA}"/>
              </a:ext>
            </a:extLst>
          </p:cNvPr>
          <p:cNvCxnSpPr>
            <a:cxnSpLocks/>
          </p:cNvCxnSpPr>
          <p:nvPr/>
        </p:nvCxnSpPr>
        <p:spPr>
          <a:xfrm>
            <a:off x="2516777" y="2882537"/>
            <a:ext cx="2926080" cy="213360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Getting</a:t>
            </a:r>
            <a:br>
              <a:rPr lang="en-AU" sz="4800" dirty="0"/>
            </a:br>
            <a:r>
              <a:rPr lang="en-AU" sz="4800" dirty="0"/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182971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Getting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6661121" y="3552956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Cat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6754917" y="5838900"/>
            <a:ext cx="134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Catherine Dance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4495A-EFF8-4012-B9B3-21DAC86A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77" y="1104712"/>
            <a:ext cx="3700154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E6FAA8-A323-41BF-ADB2-FDF78D38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21" y="4257787"/>
            <a:ext cx="1392067" cy="1581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8869A-4FA3-48B8-B098-08452876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55" y="892653"/>
            <a:ext cx="4116991" cy="537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36AFF-B13F-4C17-BF9C-379596879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962" y="1104712"/>
            <a:ext cx="2336506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3200" dirty="0"/>
              <a:t>Interactive</a:t>
            </a:r>
            <a:br>
              <a:rPr lang="en-AU" sz="3200" dirty="0"/>
            </a:br>
            <a:r>
              <a:rPr lang="en-AU" sz="3200" dirty="0"/>
              <a:t>Birthday</a:t>
            </a:r>
            <a:br>
              <a:rPr lang="en-AU" sz="3200" dirty="0"/>
            </a:br>
            <a:r>
              <a:rPr lang="en-AU" sz="3200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62767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Interactive Birthday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9941281" y="3713430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Cat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5BCD6-2792-48A7-86AC-ED54996A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26" y="1500613"/>
            <a:ext cx="2380634" cy="2776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7AB90-EE0B-4786-ABB8-91B22B96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94" y="1248516"/>
            <a:ext cx="3556388" cy="4363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07FB7-67E7-4A99-B989-AE67EFA9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46" y="1500613"/>
            <a:ext cx="1612990" cy="1028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2C84F6-AEA2-42BD-BBAB-8A246FADDC95}"/>
              </a:ext>
            </a:extLst>
          </p:cNvPr>
          <p:cNvSpPr txBox="1"/>
          <p:nvPr/>
        </p:nvSpPr>
        <p:spPr>
          <a:xfrm>
            <a:off x="7588286" y="2594534"/>
            <a:ext cx="123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Backdrop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94B80-C046-47A9-B625-EFF3072D4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442" y="2127626"/>
            <a:ext cx="1870436" cy="1585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54B463-0644-4D52-B337-3C134973E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128" y="3502208"/>
            <a:ext cx="1711947" cy="1981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0F957D-5471-4C67-A36E-188CD16D7EF2}"/>
              </a:ext>
            </a:extLst>
          </p:cNvPr>
          <p:cNvSpPr txBox="1"/>
          <p:nvPr/>
        </p:nvSpPr>
        <p:spPr>
          <a:xfrm>
            <a:off x="7901950" y="5544972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Cake Sprite</a:t>
            </a:r>
          </a:p>
        </p:txBody>
      </p:sp>
    </p:spTree>
    <p:extLst>
      <p:ext uri="{BB962C8B-B14F-4D97-AF65-F5344CB8AC3E}">
        <p14:creationId xmlns:p14="http://schemas.microsoft.com/office/powerpoint/2010/main" val="397035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Animate </a:t>
            </a:r>
            <a:br>
              <a:rPr lang="en-AU" sz="4800" dirty="0"/>
            </a:br>
            <a:r>
              <a:rPr lang="en-AU" sz="4800" dirty="0"/>
              <a:t>A Name</a:t>
            </a:r>
          </a:p>
        </p:txBody>
      </p:sp>
    </p:spTree>
    <p:extLst>
      <p:ext uri="{BB962C8B-B14F-4D97-AF65-F5344CB8AC3E}">
        <p14:creationId xmlns:p14="http://schemas.microsoft.com/office/powerpoint/2010/main" val="218099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Animate A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A3308-8887-4814-A824-0A002A04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923925"/>
            <a:ext cx="2530997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C1FB1-3AFE-449D-AA99-FA726CF78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23925"/>
            <a:ext cx="3601856" cy="4643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45596-B69A-4635-922F-4E5D5DCD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476" y="923925"/>
            <a:ext cx="1997355" cy="2790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42FBAE-2D9A-4FCA-9732-395CF9FC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570" y="923925"/>
            <a:ext cx="1794950" cy="2095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EA1924-3BD9-48B1-879A-6144E774A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535" y="3525172"/>
            <a:ext cx="1766887" cy="26136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9493BF-4347-40A7-8491-5C9CE9C3C0D2}"/>
              </a:ext>
            </a:extLst>
          </p:cNvPr>
          <p:cNvSpPr txBox="1"/>
          <p:nvPr/>
        </p:nvSpPr>
        <p:spPr>
          <a:xfrm>
            <a:off x="8758125" y="3730191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M Sprite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F51E4-D682-4BC1-B08F-BAB43F3FB242}"/>
              </a:ext>
            </a:extLst>
          </p:cNvPr>
          <p:cNvSpPr txBox="1"/>
          <p:nvPr/>
        </p:nvSpPr>
        <p:spPr>
          <a:xfrm>
            <a:off x="10729800" y="3019425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I Sprite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815C7-D9E9-488C-AE4E-030ED5243F5A}"/>
              </a:ext>
            </a:extLst>
          </p:cNvPr>
          <p:cNvSpPr txBox="1"/>
          <p:nvPr/>
        </p:nvSpPr>
        <p:spPr>
          <a:xfrm>
            <a:off x="6066098" y="6170904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L Sprite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26AD66-D939-437B-9983-77FB8032B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446" y="4092141"/>
            <a:ext cx="1717861" cy="17655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FA176F-C3B4-4F27-898C-BE00B50A1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347" y="4092141"/>
            <a:ext cx="1704604" cy="16668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B9FF9A-2178-45D9-90FE-28E3AE58BDE0}"/>
              </a:ext>
            </a:extLst>
          </p:cNvPr>
          <p:cNvSpPr txBox="1"/>
          <p:nvPr/>
        </p:nvSpPr>
        <p:spPr>
          <a:xfrm>
            <a:off x="8122930" y="5891397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L Sprite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F2B8B5-4CF2-4AF8-9041-5E251B0BF2DD}"/>
              </a:ext>
            </a:extLst>
          </p:cNvPr>
          <p:cNvSpPr txBox="1"/>
          <p:nvPr/>
        </p:nvSpPr>
        <p:spPr>
          <a:xfrm>
            <a:off x="10269577" y="5801831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I Sprite</a:t>
            </a:r>
          </a:p>
        </p:txBody>
      </p:sp>
    </p:spTree>
    <p:extLst>
      <p:ext uri="{BB962C8B-B14F-4D97-AF65-F5344CB8AC3E}">
        <p14:creationId xmlns:p14="http://schemas.microsoft.com/office/powerpoint/2010/main" val="23442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27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4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4750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Make IT FLY</a:t>
            </a:r>
          </a:p>
        </p:txBody>
      </p:sp>
    </p:spTree>
    <p:extLst>
      <p:ext uri="{BB962C8B-B14F-4D97-AF65-F5344CB8AC3E}">
        <p14:creationId xmlns:p14="http://schemas.microsoft.com/office/powerpoint/2010/main" val="338670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14A968-DF9D-4335-82AB-5B67C06E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40" y="4584462"/>
            <a:ext cx="1682212" cy="1735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1B5D34-F2A4-4A58-B3DC-4B34E027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10" y="988739"/>
            <a:ext cx="4764975" cy="2679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Make It 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10879802" y="6040269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Building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486295" y="1869602"/>
            <a:ext cx="134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Cat Sprite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B2673-8EC2-4193-B80C-5A8CE798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739" y="3979467"/>
            <a:ext cx="1609725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A8ACA-23CC-4B11-B251-65A008030BBA}"/>
              </a:ext>
            </a:extLst>
          </p:cNvPr>
          <p:cNvSpPr txBox="1"/>
          <p:nvPr/>
        </p:nvSpPr>
        <p:spPr>
          <a:xfrm>
            <a:off x="6773096" y="5706399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Tree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B8DD8-01EE-4A9A-B5F0-412571D2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409" y="3944550"/>
            <a:ext cx="1451140" cy="177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E1B650-E35C-4CF4-936D-ABFE40882924}"/>
              </a:ext>
            </a:extLst>
          </p:cNvPr>
          <p:cNvSpPr txBox="1"/>
          <p:nvPr/>
        </p:nvSpPr>
        <p:spPr>
          <a:xfrm>
            <a:off x="8376315" y="5718166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Crab Sprite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5E4CFD-FCCC-4150-B66B-7EA74233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6040" y="2580616"/>
            <a:ext cx="1372792" cy="1775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3A94B-7E03-4805-9D68-DC414C7F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6040" y="729392"/>
            <a:ext cx="1372792" cy="1715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C6EA3-89D3-49C7-BAB4-C16CE8347BEE}"/>
              </a:ext>
            </a:extLst>
          </p:cNvPr>
          <p:cNvSpPr txBox="1"/>
          <p:nvPr/>
        </p:nvSpPr>
        <p:spPr>
          <a:xfrm>
            <a:off x="10910120" y="4094593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Beetle Sprite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AE89-4EDF-42AE-B5B6-409900F7BCB2}"/>
              </a:ext>
            </a:extLst>
          </p:cNvPr>
          <p:cNvSpPr txBox="1"/>
          <p:nvPr/>
        </p:nvSpPr>
        <p:spPr>
          <a:xfrm>
            <a:off x="10956267" y="2131212"/>
            <a:ext cx="805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Bat Sprite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F56F6-A01B-43CF-A72B-3BC7CEE7F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283" y="790984"/>
            <a:ext cx="3496692" cy="4467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72983-42A4-4124-872E-98E274D171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1941" y="3929876"/>
            <a:ext cx="2050892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Make Music</a:t>
            </a:r>
          </a:p>
        </p:txBody>
      </p:sp>
    </p:spTree>
    <p:extLst>
      <p:ext uri="{BB962C8B-B14F-4D97-AF65-F5344CB8AC3E}">
        <p14:creationId xmlns:p14="http://schemas.microsoft.com/office/powerpoint/2010/main" val="383155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Make Music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29854-81B0-4916-A1C8-BDB5D320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890587"/>
            <a:ext cx="2688840" cy="395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27E00-D346-4097-A9AF-B2D52A9E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890587"/>
            <a:ext cx="3440291" cy="45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B0726-56DA-4D42-89DB-BB33C562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849" y="890587"/>
            <a:ext cx="1951998" cy="27193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7875C6-8FBA-4F66-B625-003B3132F5BE}"/>
              </a:ext>
            </a:extLst>
          </p:cNvPr>
          <p:cNvSpPr txBox="1"/>
          <p:nvPr/>
        </p:nvSpPr>
        <p:spPr>
          <a:xfrm>
            <a:off x="7762386" y="3644792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Cassy Sprite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CFF03F-E22F-4875-9A04-93352010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239" y="890587"/>
            <a:ext cx="1588933" cy="12525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37AA2F-F483-4573-9B28-8DE77AF13406}"/>
              </a:ext>
            </a:extLst>
          </p:cNvPr>
          <p:cNvSpPr txBox="1"/>
          <p:nvPr/>
        </p:nvSpPr>
        <p:spPr>
          <a:xfrm>
            <a:off x="9700041" y="2163326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Champ99 Sprite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4B50BD-81CC-4FD0-A8CC-C65B185E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239" y="2703871"/>
            <a:ext cx="1754773" cy="26146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E2C50D-7ADB-4E9A-AA91-13FC20BAD1BF}"/>
              </a:ext>
            </a:extLst>
          </p:cNvPr>
          <p:cNvSpPr txBox="1"/>
          <p:nvPr/>
        </p:nvSpPr>
        <p:spPr>
          <a:xfrm>
            <a:off x="9782961" y="5335808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Drum Sprite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A2F434-7B0A-448D-B46F-A4A2BBA54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849" y="4011177"/>
            <a:ext cx="1520878" cy="24199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796BE7-5F57-4E63-81CF-15F7F3041916}"/>
              </a:ext>
            </a:extLst>
          </p:cNvPr>
          <p:cNvSpPr txBox="1"/>
          <p:nvPr/>
        </p:nvSpPr>
        <p:spPr>
          <a:xfrm>
            <a:off x="7583399" y="6509101"/>
            <a:ext cx="130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Saxophone Sprite</a:t>
            </a:r>
          </a:p>
        </p:txBody>
      </p:sp>
    </p:spTree>
    <p:extLst>
      <p:ext uri="{BB962C8B-B14F-4D97-AF65-F5344CB8AC3E}">
        <p14:creationId xmlns:p14="http://schemas.microsoft.com/office/powerpoint/2010/main" val="357359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Race to the finish</a:t>
            </a:r>
          </a:p>
        </p:txBody>
      </p:sp>
    </p:spTree>
    <p:extLst>
      <p:ext uri="{BB962C8B-B14F-4D97-AF65-F5344CB8AC3E}">
        <p14:creationId xmlns:p14="http://schemas.microsoft.com/office/powerpoint/2010/main" val="372491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Race to the finish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451388" y="3754076"/>
            <a:ext cx="134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Beetle Sprite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4686E-4BE3-4F88-AF39-D46B2FBA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7" y="1067123"/>
            <a:ext cx="3412602" cy="439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67973-FC88-4C91-BEC2-24BA026F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10" y="804775"/>
            <a:ext cx="2181225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F1E95-D17F-44E4-8694-67B20991C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467" y="3938583"/>
            <a:ext cx="2044627" cy="2428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EDE6AF-D19F-4460-AA76-8BFFAA92C355}"/>
              </a:ext>
            </a:extLst>
          </p:cNvPr>
          <p:cNvSpPr txBox="1"/>
          <p:nvPr/>
        </p:nvSpPr>
        <p:spPr>
          <a:xfrm>
            <a:off x="6192956" y="6367135"/>
            <a:ext cx="134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Dinosaur Sprite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197B48-28F4-41A3-8B4A-84FB09FDF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509" y="4588994"/>
            <a:ext cx="1038225" cy="381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C820CE-131D-4618-8EDF-F5B925162632}"/>
              </a:ext>
            </a:extLst>
          </p:cNvPr>
          <p:cNvSpPr txBox="1"/>
          <p:nvPr/>
        </p:nvSpPr>
        <p:spPr>
          <a:xfrm>
            <a:off x="8489509" y="5041104"/>
            <a:ext cx="134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Finish Line Sprite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567B62-59E2-4E1A-8132-480815F2C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22" y="806753"/>
            <a:ext cx="2663108" cy="30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71500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- PONG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088E0-9E54-49F3-9C55-4D54128E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16" y="1085579"/>
            <a:ext cx="3409950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F456D-6160-43E2-9868-3E753550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547" y="2509429"/>
            <a:ext cx="1571625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6846268" y="6069873"/>
            <a:ext cx="92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Ball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9556674" y="4052479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Paddle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F3DE-4837-42D4-9A47-4E664A6C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53" y="815050"/>
            <a:ext cx="412885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96" y="1003177"/>
            <a:ext cx="8094642" cy="5565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Scratch - User Interface</a:t>
            </a:r>
            <a:endParaRPr lang="en-US" sz="2400" spc="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6" y="1733006"/>
            <a:ext cx="4461669" cy="3067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- Toolbar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7979F-24E2-456C-A50C-609273A2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97" y="2081347"/>
            <a:ext cx="4994581" cy="21842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0E4D22-182E-4FD6-961F-C34C92D5441B}"/>
              </a:ext>
            </a:extLst>
          </p:cNvPr>
          <p:cNvCxnSpPr>
            <a:cxnSpLocks/>
          </p:cNvCxnSpPr>
          <p:nvPr/>
        </p:nvCxnSpPr>
        <p:spPr>
          <a:xfrm>
            <a:off x="3997234" y="1837509"/>
            <a:ext cx="4824549" cy="687977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FCBFD-051E-4F4F-8FBE-386FB6FB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9" y="3284226"/>
            <a:ext cx="7311272" cy="3238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09" y="8332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Stage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>
            <a:off x="5253176" y="1148520"/>
            <a:ext cx="713058" cy="262677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51018" y="1868027"/>
            <a:ext cx="808691" cy="407104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051018" y="1148522"/>
            <a:ext cx="881766" cy="26267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>
            <a:off x="5216639" y="1868027"/>
            <a:ext cx="749595" cy="407104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0D858-856F-4286-B7E2-3684FB51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17" y="3571460"/>
            <a:ext cx="5886450" cy="29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34" y="9475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Backdrop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>
            <a:off x="5491301" y="1982327"/>
            <a:ext cx="1096541" cy="22467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</p:cNvCxnSpPr>
          <p:nvPr/>
        </p:nvCxnSpPr>
        <p:spPr>
          <a:xfrm flipH="1">
            <a:off x="3885092" y="2901254"/>
            <a:ext cx="249280" cy="3326767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885092" y="1980893"/>
            <a:ext cx="249280" cy="2248207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>
            <a:off x="5491301" y="2868133"/>
            <a:ext cx="1096541" cy="3359888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2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033F24-7985-459B-9761-7B154BDD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77" y="3619500"/>
            <a:ext cx="6257925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7" y="1009610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Blocks Tab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 flipH="1">
            <a:off x="4065756" y="1707837"/>
            <a:ext cx="358595" cy="2110074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</p:cNvCxnSpPr>
          <p:nvPr/>
        </p:nvCxnSpPr>
        <p:spPr>
          <a:xfrm flipH="1">
            <a:off x="1513077" y="2935811"/>
            <a:ext cx="2151628" cy="3922189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1691525" y="1707838"/>
            <a:ext cx="1973179" cy="21100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 flipH="1">
            <a:off x="4065756" y="2855385"/>
            <a:ext cx="400992" cy="37618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5559CE-26B6-468F-AF80-BF991887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10" y="1359905"/>
            <a:ext cx="4696331" cy="14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81" y="866774"/>
            <a:ext cx="4718572" cy="324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Sprites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F9D5B-7D97-4782-88B5-076DBAE4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18641"/>
            <a:ext cx="6153150" cy="2171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E28B2E-CAFA-48C8-A2F1-C10DD7C7E3B7}"/>
              </a:ext>
            </a:extLst>
          </p:cNvPr>
          <p:cNvCxnSpPr>
            <a:cxnSpLocks/>
          </p:cNvCxnSpPr>
          <p:nvPr/>
        </p:nvCxnSpPr>
        <p:spPr>
          <a:xfrm flipH="1">
            <a:off x="2790826" y="2876550"/>
            <a:ext cx="1409699" cy="160020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00CBED-C4AE-4075-926F-2B9AA7818368}"/>
              </a:ext>
            </a:extLst>
          </p:cNvPr>
          <p:cNvCxnSpPr>
            <a:cxnSpLocks/>
          </p:cNvCxnSpPr>
          <p:nvPr/>
        </p:nvCxnSpPr>
        <p:spPr>
          <a:xfrm flipH="1">
            <a:off x="3571875" y="3209925"/>
            <a:ext cx="1133475" cy="212407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4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Writing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C7053-A1C1-452E-9BD2-10311E0E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4" y="1842629"/>
            <a:ext cx="5517697" cy="260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419B3-3EBE-401C-9C99-CFC51585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48" y="4615486"/>
            <a:ext cx="561975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19EB9-41CD-4703-AAAD-FCDCCEF4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49" y="933893"/>
            <a:ext cx="4468353" cy="30719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2D16A-FC8F-4866-A85B-1C558A7A053F}"/>
              </a:ext>
            </a:extLst>
          </p:cNvPr>
          <p:cNvCxnSpPr>
            <a:cxnSpLocks/>
          </p:cNvCxnSpPr>
          <p:nvPr/>
        </p:nvCxnSpPr>
        <p:spPr>
          <a:xfrm>
            <a:off x="4457700" y="1350446"/>
            <a:ext cx="3876675" cy="90873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B2677-0930-4C24-B551-08B70494ABCD}"/>
              </a:ext>
            </a:extLst>
          </p:cNvPr>
          <p:cNvCxnSpPr>
            <a:cxnSpLocks/>
          </p:cNvCxnSpPr>
          <p:nvPr/>
        </p:nvCxnSpPr>
        <p:spPr>
          <a:xfrm>
            <a:off x="3250949" y="1967282"/>
            <a:ext cx="2940301" cy="154037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76060C-472B-4894-BAAA-4C3BD72E213B}"/>
              </a:ext>
            </a:extLst>
          </p:cNvPr>
          <p:cNvCxnSpPr>
            <a:cxnSpLocks/>
          </p:cNvCxnSpPr>
          <p:nvPr/>
        </p:nvCxnSpPr>
        <p:spPr>
          <a:xfrm>
            <a:off x="3250949" y="1407969"/>
            <a:ext cx="2940301" cy="85121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49603E-976D-469D-8C9F-FAB69940B572}"/>
              </a:ext>
            </a:extLst>
          </p:cNvPr>
          <p:cNvCxnSpPr>
            <a:cxnSpLocks/>
          </p:cNvCxnSpPr>
          <p:nvPr/>
        </p:nvCxnSpPr>
        <p:spPr>
          <a:xfrm>
            <a:off x="4437376" y="2038350"/>
            <a:ext cx="3896999" cy="1469302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78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1902</TotalTime>
  <Words>156</Words>
  <Application>Microsoft Office PowerPoint</Application>
  <PresentationFormat>Widescreen</PresentationFormat>
  <Paragraphs>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Impact</vt:lpstr>
      <vt:lpstr>Badge</vt:lpstr>
      <vt:lpstr>Scratch 101</vt:lpstr>
      <vt:lpstr>User Interface</vt:lpstr>
      <vt:lpstr>Scratch - User Interface</vt:lpstr>
      <vt:lpstr>Scratch - Toolbar</vt:lpstr>
      <vt:lpstr>Scratch User Interface - Stage</vt:lpstr>
      <vt:lpstr>Scratch User Interface - Backdrop</vt:lpstr>
      <vt:lpstr>Scratch User Interface – Blocks Tab</vt:lpstr>
      <vt:lpstr>Scratch User Interface - Sprites</vt:lpstr>
      <vt:lpstr>Scratch User Interface – Writing Code</vt:lpstr>
      <vt:lpstr>Scratch User Interface – Graphic Effects</vt:lpstr>
      <vt:lpstr>Scratch User Interface – Changing Costume</vt:lpstr>
      <vt:lpstr>Scratch User Interface – Sound Effects</vt:lpstr>
      <vt:lpstr>Scratch User Interface – Sprite Paint Editor</vt:lpstr>
      <vt:lpstr>Tutorial  Getting Started</vt:lpstr>
      <vt:lpstr>Tutorial – Getting Started</vt:lpstr>
      <vt:lpstr>Interactive Birthday Card</vt:lpstr>
      <vt:lpstr>Tutorial – Interactive Birthday Card</vt:lpstr>
      <vt:lpstr>Tutorial  Animate  A Name</vt:lpstr>
      <vt:lpstr>Tutorial – Animate A Name</vt:lpstr>
      <vt:lpstr>Tutorial  Make IT FLY</vt:lpstr>
      <vt:lpstr>Tutorial – Make It Fly</vt:lpstr>
      <vt:lpstr>Tutorial  Make Music</vt:lpstr>
      <vt:lpstr>Tutorial – Make Music</vt:lpstr>
      <vt:lpstr>Tutorial  Race to the finish</vt:lpstr>
      <vt:lpstr>Tutorial – Race to the finish</vt:lpstr>
      <vt:lpstr>Tutorial  Pong</vt:lpstr>
      <vt:lpstr>Tutorial - PONG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101</dc:title>
  <dc:creator>Warren, Trevor</dc:creator>
  <cp:lastModifiedBy>Warren, Trevor</cp:lastModifiedBy>
  <cp:revision>8</cp:revision>
  <dcterms:created xsi:type="dcterms:W3CDTF">2017-10-17T10:07:52Z</dcterms:created>
  <dcterms:modified xsi:type="dcterms:W3CDTF">2017-10-20T23:27:42Z</dcterms:modified>
</cp:coreProperties>
</file>