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64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66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96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92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564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673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6525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2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73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2777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0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8A18F4-AAB0-4525-B2D2-B56B02FECFC3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FCC5FA-1EDC-47BA-86D2-F32CB7963C72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38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?tip_bar=get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2244044"/>
          </a:xfrm>
        </p:spPr>
        <p:txBody>
          <a:bodyPr/>
          <a:lstStyle/>
          <a:p>
            <a:r>
              <a:rPr lang="en-AU" dirty="0"/>
              <a:t>Scratch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4648" y="4065953"/>
            <a:ext cx="4179214" cy="742279"/>
          </a:xfrm>
        </p:spPr>
        <p:txBody>
          <a:bodyPr/>
          <a:lstStyle/>
          <a:p>
            <a:r>
              <a:rPr lang="en-AU" dirty="0"/>
              <a:t>Altona North</a:t>
            </a:r>
          </a:p>
        </p:txBody>
      </p:sp>
      <p:pic>
        <p:nvPicPr>
          <p:cNvPr id="1026" name="Picture 2" descr="Image result for coder do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40" y="3342432"/>
            <a:ext cx="2552430" cy="72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9 – Create 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830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10 – Create a pong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72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11 – Let’s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655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12 – catch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14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440213" cy="1492132"/>
          </a:xfrm>
        </p:spPr>
        <p:txBody>
          <a:bodyPr/>
          <a:lstStyle/>
          <a:p>
            <a:r>
              <a:rPr lang="en-AU" dirty="0"/>
              <a:t>Tutorial 13 – create a virtual 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538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9600" dirty="0"/>
              <a:t>You’ve Done IT!!!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Altona North Coder Dojo</a:t>
            </a:r>
          </a:p>
        </p:txBody>
      </p:sp>
    </p:spTree>
    <p:extLst>
      <p:ext uri="{BB962C8B-B14F-4D97-AF65-F5344CB8AC3E}">
        <p14:creationId xmlns:p14="http://schemas.microsoft.com/office/powerpoint/2010/main" val="227682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1 –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9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354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Tutorial 2 – Make a Birthday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64816"/>
            <a:ext cx="10178322" cy="5051394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969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3 – Animate A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9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4 – Make It FLY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05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5 – Make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765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6 – Race To The 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06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7 – Hide And Seek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00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8 – Fashion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3592"/>
            <a:ext cx="10178322" cy="4962618"/>
          </a:xfrm>
        </p:spPr>
        <p:txBody>
          <a:bodyPr>
            <a:normAutofit/>
          </a:bodyPr>
          <a:lstStyle/>
          <a:p>
            <a:r>
              <a:rPr lang="en-AU" dirty="0"/>
              <a:t>Tutorial Name – Getting Started with Scratch</a:t>
            </a:r>
          </a:p>
          <a:p>
            <a:r>
              <a:rPr lang="en-AU" dirty="0"/>
              <a:t>Link - </a:t>
            </a:r>
            <a:r>
              <a:rPr lang="en-AU" dirty="0">
                <a:hlinkClick r:id="rId2"/>
              </a:rPr>
              <a:t>https://scratch.mit.edu/projects/editor/?tip_bar=getStarted</a:t>
            </a:r>
            <a:r>
              <a:rPr lang="en-AU" dirty="0"/>
              <a:t> </a:t>
            </a:r>
          </a:p>
          <a:p>
            <a:r>
              <a:rPr lang="en-AU" dirty="0"/>
              <a:t>Duration – 45 mins</a:t>
            </a:r>
          </a:p>
          <a:p>
            <a:r>
              <a:rPr lang="en-AU" dirty="0"/>
              <a:t>Presentation – 15 mins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Objectives – </a:t>
            </a:r>
          </a:p>
          <a:p>
            <a:pPr lvl="1"/>
            <a:r>
              <a:rPr lang="en-AU" dirty="0"/>
              <a:t>Completed tutorial</a:t>
            </a:r>
          </a:p>
          <a:p>
            <a:pPr lvl="1"/>
            <a:r>
              <a:rPr lang="en-AU" dirty="0"/>
              <a:t>Understands sprites, blocks</a:t>
            </a:r>
          </a:p>
          <a:p>
            <a:pPr lvl="1"/>
            <a:r>
              <a:rPr lang="en-AU" dirty="0"/>
              <a:t>Able to locate relevant blocks </a:t>
            </a:r>
          </a:p>
          <a:p>
            <a:pPr lvl="1"/>
            <a:r>
              <a:rPr lang="en-AU" dirty="0"/>
              <a:t>Able to select appropriate bock required to perform action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9818703" y="5752730"/>
            <a:ext cx="2002371" cy="1105270"/>
            <a:chOff x="9623393" y="5809617"/>
            <a:chExt cx="1957985" cy="1002172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623393" y="6220631"/>
              <a:ext cx="1957985" cy="591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400" dirty="0"/>
                <a:t>Altona North</a:t>
              </a:r>
            </a:p>
          </p:txBody>
        </p:sp>
        <p:pic>
          <p:nvPicPr>
            <p:cNvPr id="6" name="Picture 2" descr="Image result for coder doj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54" y="5809617"/>
              <a:ext cx="1449972" cy="41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50122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</TotalTime>
  <Words>844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Scratch 101</vt:lpstr>
      <vt:lpstr>Tutorial 1 – Get Started</vt:lpstr>
      <vt:lpstr>Tutorial 2 – Make a Birthday Card</vt:lpstr>
      <vt:lpstr>Tutorial 3 – Animate A Name</vt:lpstr>
      <vt:lpstr>Tutorial 4 – Make It FLY</vt:lpstr>
      <vt:lpstr>Tutorial 5 – Make Music</vt:lpstr>
      <vt:lpstr>Tutorial 6 – Race To The Finish</vt:lpstr>
      <vt:lpstr>Tutorial 7 – Hide And Seek game</vt:lpstr>
      <vt:lpstr>Tutorial 8 – Fashion Game</vt:lpstr>
      <vt:lpstr>Tutorial 9 – Create a Story</vt:lpstr>
      <vt:lpstr>Tutorial 10 – Create a pong game</vt:lpstr>
      <vt:lpstr>Tutorial 11 – Let’s dance</vt:lpstr>
      <vt:lpstr>Tutorial 12 – catch game</vt:lpstr>
      <vt:lpstr>Tutorial 13 – create a virtual pet</vt:lpstr>
      <vt:lpstr>You’ve Done IT!!!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101</dc:title>
  <dc:creator>Warren, Trevor</dc:creator>
  <cp:lastModifiedBy>Warren, Trevor</cp:lastModifiedBy>
  <cp:revision>5</cp:revision>
  <dcterms:created xsi:type="dcterms:W3CDTF">2017-09-21T07:29:59Z</dcterms:created>
  <dcterms:modified xsi:type="dcterms:W3CDTF">2017-09-21T07:55:23Z</dcterms:modified>
</cp:coreProperties>
</file>