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4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9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9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564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673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652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7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277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38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244044"/>
          </a:xfrm>
        </p:spPr>
        <p:txBody>
          <a:bodyPr/>
          <a:lstStyle/>
          <a:p>
            <a:r>
              <a:rPr lang="en-AU" dirty="0"/>
              <a:t>Scratch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4648" y="4065953"/>
            <a:ext cx="4179214" cy="742279"/>
          </a:xfrm>
        </p:spPr>
        <p:txBody>
          <a:bodyPr/>
          <a:lstStyle/>
          <a:p>
            <a:r>
              <a:rPr lang="en-AU" dirty="0"/>
              <a:t>Altona North</a:t>
            </a:r>
          </a:p>
        </p:txBody>
      </p:sp>
      <p:pic>
        <p:nvPicPr>
          <p:cNvPr id="1026" name="Picture 2" descr="Image result for coder d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40" y="3342432"/>
            <a:ext cx="2552430" cy="7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9 – Create 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30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10 – Create a pong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7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11 – Let’s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5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12 – catch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14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440213" cy="1492132"/>
          </a:xfrm>
        </p:spPr>
        <p:txBody>
          <a:bodyPr/>
          <a:lstStyle/>
          <a:p>
            <a:r>
              <a:rPr lang="en-AU" dirty="0"/>
              <a:t>Tutorial 13 – create a virtual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538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9600" dirty="0"/>
              <a:t>You’ve Done IT!!!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Altona North Coder Dojo</a:t>
            </a:r>
          </a:p>
        </p:txBody>
      </p:sp>
    </p:spTree>
    <p:extLst>
      <p:ext uri="{BB962C8B-B14F-4D97-AF65-F5344CB8AC3E}">
        <p14:creationId xmlns:p14="http://schemas.microsoft.com/office/powerpoint/2010/main" val="227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 –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9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5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Tutorial 2 – Make a Birthday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4816"/>
            <a:ext cx="10178322" cy="5051394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969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3 – Animate A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9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4 – Make It 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0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5 – Make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765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6 – Race To The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06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7 – Hide And Seek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00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8 – Fashion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50122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</TotalTime>
  <Words>844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Scratch 101</vt:lpstr>
      <vt:lpstr>Tutorial 1 – Get Started</vt:lpstr>
      <vt:lpstr>Tutorial 2 – Make a Birthday Card</vt:lpstr>
      <vt:lpstr>Tutorial 3 – Animate A Name</vt:lpstr>
      <vt:lpstr>Tutorial 4 – Make It FLY</vt:lpstr>
      <vt:lpstr>Tutorial 5 – Make Music</vt:lpstr>
      <vt:lpstr>Tutorial 6 – Race To The Finish</vt:lpstr>
      <vt:lpstr>Tutorial 7 – Hide And Seek game</vt:lpstr>
      <vt:lpstr>Tutorial 8 – Fashion Game</vt:lpstr>
      <vt:lpstr>Tutorial 9 – Create a Story</vt:lpstr>
      <vt:lpstr>Tutorial 10 – Create a pong game</vt:lpstr>
      <vt:lpstr>Tutorial 11 – Let’s dance</vt:lpstr>
      <vt:lpstr>Tutorial 12 – catch game</vt:lpstr>
      <vt:lpstr>Tutorial 13 – create a virtual pet</vt:lpstr>
      <vt:lpstr>You’ve Done IT!!!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101</dc:title>
  <dc:creator>Warren, Trevor</dc:creator>
  <cp:lastModifiedBy>Warren, Trevor</cp:lastModifiedBy>
  <cp:revision>5</cp:revision>
  <dcterms:created xsi:type="dcterms:W3CDTF">2017-09-21T07:29:59Z</dcterms:created>
  <dcterms:modified xsi:type="dcterms:W3CDTF">2017-09-21T07:56:15Z</dcterms:modified>
</cp:coreProperties>
</file>