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7559675"/>
  <p:notesSz cx="7559675" cy="10691813"/>
  <p:embeddedFontLst>
    <p:embeddedFont>
      <p:font typeface="Libre Franklin" panose="00000500000000000000" charset="0"/>
      <p:regular r:id="rId4"/>
      <p:bold r:id="rId5"/>
      <p:italic r:id="rId6"/>
      <p:boldItalic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955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3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21893" b="16233"/>
          <a:stretch/>
        </p:blipFill>
        <p:spPr>
          <a:xfrm>
            <a:off x="0" y="4708675"/>
            <a:ext cx="2432399" cy="20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r="7800" b="15490"/>
          <a:stretch/>
        </p:blipFill>
        <p:spPr>
          <a:xfrm>
            <a:off x="7988700" y="3342305"/>
            <a:ext cx="2703301" cy="370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077725" y="2175212"/>
            <a:ext cx="84648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795200" y="3284550"/>
            <a:ext cx="71553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For attending CoderDojo Altona North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During </a:t>
            </a:r>
            <a:r>
              <a:rPr lang="en-GB" sz="1800" dirty="0" smtClean="0">
                <a:latin typeface="Lato"/>
                <a:ea typeface="Lato"/>
                <a:cs typeface="Lato"/>
                <a:sym typeface="Lato"/>
              </a:rPr>
              <a:t>Term         ,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Year </a:t>
            </a:r>
            <a:r>
              <a:rPr lang="en-GB" sz="1800" dirty="0" smtClean="0">
                <a:latin typeface="Lato"/>
                <a:ea typeface="Lato"/>
                <a:cs typeface="Lato"/>
                <a:sym typeface="Lato"/>
              </a:rPr>
              <a:t>            &amp;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working on / completing track                                                                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077725" y="5821838"/>
            <a:ext cx="85365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  <a:t>Trevor Warren</a:t>
            </a:r>
            <a:b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b="1">
                <a:solidFill>
                  <a:srgbClr val="6425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Champion, CoderDojo Altona North</a:t>
            </a:r>
            <a:endParaRPr b="1">
              <a:solidFill>
                <a:srgbClr val="6425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6634978"/>
            <a:ext cx="10691998" cy="9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52227">
            <a:off x="1044968" y="400900"/>
            <a:ext cx="1619497" cy="163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553321">
            <a:off x="8212568" y="662512"/>
            <a:ext cx="1622240" cy="163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725" y="3247738"/>
            <a:ext cx="1055650" cy="10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1699" y="161849"/>
            <a:ext cx="4775126" cy="13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924575" y="1729600"/>
            <a:ext cx="8536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This certificate is awarded to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23500" y="2751831"/>
            <a:ext cx="609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769997" y="4629574"/>
            <a:ext cx="5151955" cy="5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84174" y="5821838"/>
            <a:ext cx="245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75517" y="4157932"/>
            <a:ext cx="448574" cy="8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78653" y="4166558"/>
            <a:ext cx="351986" cy="8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Libre Franklin</vt:lpstr>
      <vt:lpstr>Lato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Trevor Warren</cp:lastModifiedBy>
  <cp:revision>1</cp:revision>
  <dcterms:modified xsi:type="dcterms:W3CDTF">2018-06-03T08:53:00Z</dcterms:modified>
</cp:coreProperties>
</file>