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9" d="100"/>
          <a:sy n="79" d="100"/>
        </p:scale>
        <p:origin x="92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anari Sai Prabhas" userId="700c2fb708b1dcc4" providerId="LiveId" clId="{7B7C63B6-48C9-4F6E-8452-033D16CA4B2D}"/>
    <pc:docChg chg="delSld modSld">
      <pc:chgData name="Bhavanari Sai Prabhas" userId="700c2fb708b1dcc4" providerId="LiveId" clId="{7B7C63B6-48C9-4F6E-8452-033D16CA4B2D}" dt="2025-06-13T15:11:29.784" v="2" actId="14100"/>
      <pc:docMkLst>
        <pc:docMk/>
      </pc:docMkLst>
      <pc:sldChg chg="modSp">
        <pc:chgData name="Bhavanari Sai Prabhas" userId="700c2fb708b1dcc4" providerId="LiveId" clId="{7B7C63B6-48C9-4F6E-8452-033D16CA4B2D}" dt="2025-06-13T15:11:16.603" v="0"/>
        <pc:sldMkLst>
          <pc:docMk/>
          <pc:sldMk cId="0" sldId="256"/>
        </pc:sldMkLst>
        <pc:spChg chg="mod">
          <ac:chgData name="Bhavanari Sai Prabhas" userId="700c2fb708b1dcc4" providerId="LiveId" clId="{7B7C63B6-48C9-4F6E-8452-033D16CA4B2D}" dt="2025-06-13T15:11:16.603" v="0"/>
          <ac:spMkLst>
            <pc:docMk/>
            <pc:sldMk cId="0" sldId="256"/>
            <ac:spMk id="2" creationId="{00000000-0000-0000-0000-000000000000}"/>
          </ac:spMkLst>
        </pc:spChg>
        <pc:spChg chg="mod">
          <ac:chgData name="Bhavanari Sai Prabhas" userId="700c2fb708b1dcc4" providerId="LiveId" clId="{7B7C63B6-48C9-4F6E-8452-033D16CA4B2D}" dt="2025-06-13T15:11:16.603" v="0"/>
          <ac:spMkLst>
            <pc:docMk/>
            <pc:sldMk cId="0" sldId="256"/>
            <ac:spMk id="3" creationId="{00000000-0000-0000-0000-000000000000}"/>
          </ac:spMkLst>
        </pc:spChg>
      </pc:sldChg>
      <pc:sldChg chg="modSp">
        <pc:chgData name="Bhavanari Sai Prabhas" userId="700c2fb708b1dcc4" providerId="LiveId" clId="{7B7C63B6-48C9-4F6E-8452-033D16CA4B2D}" dt="2025-06-13T15:11:16.603" v="0"/>
        <pc:sldMkLst>
          <pc:docMk/>
          <pc:sldMk cId="0" sldId="257"/>
        </pc:sldMkLst>
        <pc:spChg chg="mod">
          <ac:chgData name="Bhavanari Sai Prabhas" userId="700c2fb708b1dcc4" providerId="LiveId" clId="{7B7C63B6-48C9-4F6E-8452-033D16CA4B2D}" dt="2025-06-13T15:11:16.603" v="0"/>
          <ac:spMkLst>
            <pc:docMk/>
            <pc:sldMk cId="0" sldId="257"/>
            <ac:spMk id="2" creationId="{00000000-0000-0000-0000-000000000000}"/>
          </ac:spMkLst>
        </pc:spChg>
        <pc:spChg chg="mod">
          <ac:chgData name="Bhavanari Sai Prabhas" userId="700c2fb708b1dcc4" providerId="LiveId" clId="{7B7C63B6-48C9-4F6E-8452-033D16CA4B2D}" dt="2025-06-13T15:11:16.603" v="0"/>
          <ac:spMkLst>
            <pc:docMk/>
            <pc:sldMk cId="0" sldId="257"/>
            <ac:spMk id="3" creationId="{00000000-0000-0000-0000-000000000000}"/>
          </ac:spMkLst>
        </pc:spChg>
      </pc:sldChg>
      <pc:sldChg chg="modSp">
        <pc:chgData name="Bhavanari Sai Prabhas" userId="700c2fb708b1dcc4" providerId="LiveId" clId="{7B7C63B6-48C9-4F6E-8452-033D16CA4B2D}" dt="2025-06-13T15:11:16.603" v="0"/>
        <pc:sldMkLst>
          <pc:docMk/>
          <pc:sldMk cId="0" sldId="258"/>
        </pc:sldMkLst>
        <pc:spChg chg="mod">
          <ac:chgData name="Bhavanari Sai Prabhas" userId="700c2fb708b1dcc4" providerId="LiveId" clId="{7B7C63B6-48C9-4F6E-8452-033D16CA4B2D}" dt="2025-06-13T15:11:16.603" v="0"/>
          <ac:spMkLst>
            <pc:docMk/>
            <pc:sldMk cId="0" sldId="258"/>
            <ac:spMk id="2" creationId="{00000000-0000-0000-0000-000000000000}"/>
          </ac:spMkLst>
        </pc:spChg>
        <pc:spChg chg="mod">
          <ac:chgData name="Bhavanari Sai Prabhas" userId="700c2fb708b1dcc4" providerId="LiveId" clId="{7B7C63B6-48C9-4F6E-8452-033D16CA4B2D}" dt="2025-06-13T15:11:16.603" v="0"/>
          <ac:spMkLst>
            <pc:docMk/>
            <pc:sldMk cId="0" sldId="258"/>
            <ac:spMk id="3" creationId="{00000000-0000-0000-0000-000000000000}"/>
          </ac:spMkLst>
        </pc:spChg>
      </pc:sldChg>
      <pc:sldChg chg="modSp">
        <pc:chgData name="Bhavanari Sai Prabhas" userId="700c2fb708b1dcc4" providerId="LiveId" clId="{7B7C63B6-48C9-4F6E-8452-033D16CA4B2D}" dt="2025-06-13T15:11:16.603" v="0"/>
        <pc:sldMkLst>
          <pc:docMk/>
          <pc:sldMk cId="0" sldId="259"/>
        </pc:sldMkLst>
        <pc:spChg chg="mod">
          <ac:chgData name="Bhavanari Sai Prabhas" userId="700c2fb708b1dcc4" providerId="LiveId" clId="{7B7C63B6-48C9-4F6E-8452-033D16CA4B2D}" dt="2025-06-13T15:11:16.603" v="0"/>
          <ac:spMkLst>
            <pc:docMk/>
            <pc:sldMk cId="0" sldId="259"/>
            <ac:spMk id="2" creationId="{00000000-0000-0000-0000-000000000000}"/>
          </ac:spMkLst>
        </pc:spChg>
        <pc:spChg chg="mod">
          <ac:chgData name="Bhavanari Sai Prabhas" userId="700c2fb708b1dcc4" providerId="LiveId" clId="{7B7C63B6-48C9-4F6E-8452-033D16CA4B2D}" dt="2025-06-13T15:11:16.603" v="0"/>
          <ac:spMkLst>
            <pc:docMk/>
            <pc:sldMk cId="0" sldId="259"/>
            <ac:spMk id="3" creationId="{00000000-0000-0000-0000-000000000000}"/>
          </ac:spMkLst>
        </pc:spChg>
      </pc:sldChg>
      <pc:sldChg chg="modSp">
        <pc:chgData name="Bhavanari Sai Prabhas" userId="700c2fb708b1dcc4" providerId="LiveId" clId="{7B7C63B6-48C9-4F6E-8452-033D16CA4B2D}" dt="2025-06-13T15:11:16.603" v="0"/>
        <pc:sldMkLst>
          <pc:docMk/>
          <pc:sldMk cId="0" sldId="260"/>
        </pc:sldMkLst>
        <pc:spChg chg="mod">
          <ac:chgData name="Bhavanari Sai Prabhas" userId="700c2fb708b1dcc4" providerId="LiveId" clId="{7B7C63B6-48C9-4F6E-8452-033D16CA4B2D}" dt="2025-06-13T15:11:16.603" v="0"/>
          <ac:spMkLst>
            <pc:docMk/>
            <pc:sldMk cId="0" sldId="260"/>
            <ac:spMk id="2" creationId="{00000000-0000-0000-0000-000000000000}"/>
          </ac:spMkLst>
        </pc:spChg>
        <pc:spChg chg="mod">
          <ac:chgData name="Bhavanari Sai Prabhas" userId="700c2fb708b1dcc4" providerId="LiveId" clId="{7B7C63B6-48C9-4F6E-8452-033D16CA4B2D}" dt="2025-06-13T15:11:16.603" v="0"/>
          <ac:spMkLst>
            <pc:docMk/>
            <pc:sldMk cId="0" sldId="260"/>
            <ac:spMk id="3" creationId="{00000000-0000-0000-0000-000000000000}"/>
          </ac:spMkLst>
        </pc:spChg>
      </pc:sldChg>
      <pc:sldChg chg="modSp del">
        <pc:chgData name="Bhavanari Sai Prabhas" userId="700c2fb708b1dcc4" providerId="LiveId" clId="{7B7C63B6-48C9-4F6E-8452-033D16CA4B2D}" dt="2025-06-13T15:11:25.832" v="1" actId="2696"/>
        <pc:sldMkLst>
          <pc:docMk/>
          <pc:sldMk cId="0" sldId="261"/>
        </pc:sldMkLst>
        <pc:spChg chg="mod">
          <ac:chgData name="Bhavanari Sai Prabhas" userId="700c2fb708b1dcc4" providerId="LiveId" clId="{7B7C63B6-48C9-4F6E-8452-033D16CA4B2D}" dt="2025-06-13T15:11:16.603" v="0"/>
          <ac:spMkLst>
            <pc:docMk/>
            <pc:sldMk cId="0" sldId="261"/>
            <ac:spMk id="2" creationId="{00000000-0000-0000-0000-000000000000}"/>
          </ac:spMkLst>
        </pc:spChg>
      </pc:sldChg>
      <pc:sldChg chg="modSp mod">
        <pc:chgData name="Bhavanari Sai Prabhas" userId="700c2fb708b1dcc4" providerId="LiveId" clId="{7B7C63B6-48C9-4F6E-8452-033D16CA4B2D}" dt="2025-06-13T15:11:29.784" v="2" actId="14100"/>
        <pc:sldMkLst>
          <pc:docMk/>
          <pc:sldMk cId="0" sldId="262"/>
        </pc:sldMkLst>
        <pc:spChg chg="mod">
          <ac:chgData name="Bhavanari Sai Prabhas" userId="700c2fb708b1dcc4" providerId="LiveId" clId="{7B7C63B6-48C9-4F6E-8452-033D16CA4B2D}" dt="2025-06-13T15:11:16.603" v="0"/>
          <ac:spMkLst>
            <pc:docMk/>
            <pc:sldMk cId="0" sldId="262"/>
            <ac:spMk id="2" creationId="{00000000-0000-0000-0000-000000000000}"/>
          </ac:spMkLst>
        </pc:spChg>
        <pc:picChg chg="mod">
          <ac:chgData name="Bhavanari Sai Prabhas" userId="700c2fb708b1dcc4" providerId="LiveId" clId="{7B7C63B6-48C9-4F6E-8452-033D16CA4B2D}" dt="2025-06-13T15:11:29.784" v="2" actId="14100"/>
          <ac:picMkLst>
            <pc:docMk/>
            <pc:sldMk cId="0" sldId="262"/>
            <ac:picMk id="3"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C1FF6DA9-008F-8B48-92A6-B652298478BF}" type="slidenum">
              <a:rPr lang="en-US" smtClean="0"/>
              <a:t>‹#›</a:t>
            </a:fld>
            <a:endParaRPr lang="en-US"/>
          </a:p>
        </p:txBody>
      </p:sp>
    </p:spTree>
    <p:extLst>
      <p:ext uri="{BB962C8B-B14F-4D97-AF65-F5344CB8AC3E}">
        <p14:creationId xmlns:p14="http://schemas.microsoft.com/office/powerpoint/2010/main" val="2393190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1374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5475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28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5BCAD085-E8A6-8845-BD4E-CB4CCA059FC4}" type="datetimeFigureOut">
              <a:rPr lang="en-US" smtClean="0"/>
              <a:t>6/13/2025</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1748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0098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262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BCAD085-E8A6-8845-BD4E-CB4CCA059FC4}" type="datetimeFigureOut">
              <a:rPr lang="en-US" smtClean="0"/>
              <a:t>6/13/2025</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753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3342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5BCAD085-E8A6-8845-BD4E-CB4CCA059FC4}" type="datetimeFigureOut">
              <a:rPr lang="en-US" smtClean="0"/>
              <a:t>6/13/2025</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413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5BCAD085-E8A6-8845-BD4E-CB4CCA059FC4}" type="datetimeFigureOut">
              <a:rPr lang="en-US" smtClean="0"/>
              <a:t>6/13/2025</a:t>
            </a:fld>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25917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5BCAD085-E8A6-8845-BD4E-CB4CCA059FC4}" type="datetimeFigureOut">
              <a:rPr lang="en-US" smtClean="0"/>
              <a:t>6/13/2025</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162751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Superstore Sales Dashboard Insights</a:t>
            </a:r>
          </a:p>
        </p:txBody>
      </p:sp>
      <p:sp>
        <p:nvSpPr>
          <p:cNvPr id="3" name="Subtitle 2"/>
          <p:cNvSpPr>
            <a:spLocks noGrp="1"/>
          </p:cNvSpPr>
          <p:nvPr>
            <p:ph type="subTitle" idx="1"/>
          </p:nvPr>
        </p:nvSpPr>
        <p:spPr/>
        <p:txBody>
          <a:bodyPr/>
          <a:lstStyle/>
          <a:p>
            <a:r>
              <a:t>Detailed Analysis and Observations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1. Overall Sales Performance</a:t>
            </a:r>
          </a:p>
        </p:txBody>
      </p:sp>
      <p:sp>
        <p:nvSpPr>
          <p:cNvPr id="3" name="Content Placeholder 2"/>
          <p:cNvSpPr>
            <a:spLocks noGrp="1"/>
          </p:cNvSpPr>
          <p:nvPr>
            <p:ph idx="1"/>
          </p:nvPr>
        </p:nvSpPr>
        <p:spPr/>
        <p:txBody>
          <a:bodyPr/>
          <a:lstStyle/>
          <a:p>
            <a:r>
              <a:t>The Superstore has achieved a total sales figure of $2.26 million, representing a significant volume of transactions across multiple regions and product categories. This figure reflects the combined revenue generated from Furniture, Office Supplies, and Technology categories.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2. Sales by Product Category</a:t>
            </a:r>
          </a:p>
        </p:txBody>
      </p:sp>
      <p:sp>
        <p:nvSpPr>
          <p:cNvPr id="3" name="Content Placeholder 2"/>
          <p:cNvSpPr>
            <a:spLocks noGrp="1"/>
          </p:cNvSpPr>
          <p:nvPr>
            <p:ph idx="1"/>
          </p:nvPr>
        </p:nvSpPr>
        <p:spPr/>
        <p:txBody>
          <a:bodyPr/>
          <a:lstStyle/>
          <a:p>
            <a:r>
              <a:t>Among the product categories:</a:t>
            </a:r>
          </a:p>
          <a:p>
            <a:r>
              <a:t>- Furniture leads the chart with $827.46K in sales, accounting for 36.59% of total revenue.</a:t>
            </a:r>
          </a:p>
          <a:p>
            <a:r>
              <a:t>- Office Supplies generated $728.66K (32.22%), showcasing steady demand.</a:t>
            </a:r>
          </a:p>
          <a:p>
            <a:r>
              <a:t>- Technology brought in $705.42K (31.19%), indicating a competitive yet slightly lower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3. Regional Performance Breakdown</a:t>
            </a:r>
          </a:p>
        </p:txBody>
      </p:sp>
      <p:sp>
        <p:nvSpPr>
          <p:cNvPr id="3" name="Content Placeholder 2"/>
          <p:cNvSpPr>
            <a:spLocks noGrp="1"/>
          </p:cNvSpPr>
          <p:nvPr>
            <p:ph idx="1"/>
          </p:nvPr>
        </p:nvSpPr>
        <p:spPr/>
        <p:txBody>
          <a:bodyPr/>
          <a:lstStyle/>
          <a:p>
            <a:r>
              <a:t>Regional sales data reveals that:</a:t>
            </a:r>
          </a:p>
          <a:p>
            <a:r>
              <a:t>- The West region contributed the highest to the overall sales, with nearly $800K.</a:t>
            </a:r>
          </a:p>
          <a:p>
            <a:r>
              <a:t>- The East region closely follows, also showcasing strong performance.</a:t>
            </a:r>
          </a:p>
          <a:p>
            <a:r>
              <a:t>- Central and South regions showed comparatively lower sales, indicating potential areas for marketing or expansion efforts.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4. Sales Trend Over Time</a:t>
            </a:r>
          </a:p>
        </p:txBody>
      </p:sp>
      <p:sp>
        <p:nvSpPr>
          <p:cNvPr id="3" name="Content Placeholder 2"/>
          <p:cNvSpPr>
            <a:spLocks noGrp="1"/>
          </p:cNvSpPr>
          <p:nvPr>
            <p:ph idx="1"/>
          </p:nvPr>
        </p:nvSpPr>
        <p:spPr/>
        <p:txBody>
          <a:bodyPr/>
          <a:lstStyle/>
          <a:p>
            <a:r>
              <a:t>Sales trends reveal a peak in late 2015, particularly around October and November. Following this high point, sales have gradually declined, stabilizing at lower levels over time. This pattern may indicate seasonality in demand or the impact of market dynamics over the years.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Dashboard Overview</a:t>
            </a:r>
          </a:p>
        </p:txBody>
      </p:sp>
      <p:pic>
        <p:nvPicPr>
          <p:cNvPr id="3" name="Picture 2" descr="Superstoresales dashboard.jpg"/>
          <p:cNvPicPr>
            <a:picLocks noChangeAspect="1"/>
          </p:cNvPicPr>
          <p:nvPr/>
        </p:nvPicPr>
        <p:blipFill>
          <a:blip r:embed="rId2"/>
          <a:stretch>
            <a:fillRect/>
          </a:stretch>
        </p:blipFill>
        <p:spPr>
          <a:xfrm>
            <a:off x="457200" y="1707418"/>
            <a:ext cx="8009892" cy="451050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TotalTime>
  <Words>232</Words>
  <Application>Microsoft Office PowerPoint</Application>
  <PresentationFormat>On-screen Show (4:3)</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Rockwell</vt:lpstr>
      <vt:lpstr>Rockwell Condensed</vt:lpstr>
      <vt:lpstr>Wingdings</vt:lpstr>
      <vt:lpstr>Wood Type</vt:lpstr>
      <vt:lpstr>Superstore Sales Dashboard Insights</vt:lpstr>
      <vt:lpstr>1. Overall Sales Performance</vt:lpstr>
      <vt:lpstr>2. Sales by Product Category</vt:lpstr>
      <vt:lpstr>3. Regional Performance Breakdown</vt:lpstr>
      <vt:lpstr>4. Sales Trend Over Time</vt:lpstr>
      <vt:lpstr>Dashboard Overview</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Bhavanari Sai Prabhas</cp:lastModifiedBy>
  <cp:revision>1</cp:revision>
  <dcterms:created xsi:type="dcterms:W3CDTF">2013-01-27T09:14:16Z</dcterms:created>
  <dcterms:modified xsi:type="dcterms:W3CDTF">2025-06-13T15:11:37Z</dcterms:modified>
  <cp:category/>
</cp:coreProperties>
</file>