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Design an interactive dashboard for business stakeholders</a:t>
            </a:r>
          </a:p>
          <a:p>
            <a:r>
              <a:t>Tools Used: Power BI</a:t>
            </a:r>
          </a:p>
          <a:p>
            <a:r>
              <a:t>Deliverables: Interactive Dashboard + Summary 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Total Units Sold</a:t>
            </a:r>
          </a:p>
          <a:p>
            <a:r>
              <a:t>- Profit Margin (%)</a:t>
            </a:r>
          </a:p>
          <a:p>
            <a:r>
              <a:t>- Sales Growth (%)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includes:</a:t>
            </a:r>
          </a:p>
          <a:p>
            <a:r>
              <a:t>- Sales trends over time</a:t>
            </a:r>
          </a:p>
          <a:p>
            <a:r>
              <a:t>- Region-wise sales breakdown</a:t>
            </a:r>
          </a:p>
          <a:p>
            <a:r>
              <a:t>- Slicers for dynamic filtering.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includes:</a:t>
            </a:r>
          </a:p>
          <a:p>
            <a:r>
              <a:t>- Sales &amp; Profit by Region</a:t>
            </a:r>
          </a:p>
          <a:p>
            <a:r>
              <a:t>- Category comparison within regions</a:t>
            </a:r>
          </a:p>
          <a:p>
            <a:r>
              <a:t>- Drill-through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includes:</a:t>
            </a:r>
          </a:p>
          <a:p>
            <a:r>
              <a:t>- Top-performing products</a:t>
            </a:r>
          </a:p>
          <a:p>
            <a:r>
              <a:t>- Category-wise distribution</a:t>
            </a:r>
          </a:p>
          <a:p>
            <a:r>
              <a:t>- Sales vs. Profit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Identify high-performing regions and products</a:t>
            </a:r>
          </a:p>
          <a:p>
            <a:r>
              <a:t>- Focus on underperforming areas</a:t>
            </a:r>
          </a:p>
          <a:p/>
          <a:p>
            <a:r>
              <a:t>Next Steps:</a:t>
            </a:r>
          </a:p>
          <a:p>
            <a:r>
              <a:t>- Share with business team</a:t>
            </a:r>
          </a:p>
          <a:p>
            <a:r>
              <a:t>- Align actions to boost sales and profitability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