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Ecommerce Shipping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SQLite and SQL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ecommerce_shipping_data.db (SQLite)</a:t>
            </a:r>
          </a:p>
          <a:p>
            <a:r>
              <a:t>- Table: shipping_data</a:t>
            </a:r>
          </a:p>
          <a:p>
            <a:r>
              <a:t>- Key Columns:</a:t>
            </a:r>
          </a:p>
          <a:p>
            <a:r>
              <a:t>  • Mode_of_Shipment, Warehouse_block, Cost_of_the_Product</a:t>
            </a:r>
          </a:p>
          <a:p>
            <a:r>
              <a:t>  • Customer_rating, Product_importance, Discount_offered</a:t>
            </a:r>
          </a:p>
          <a:p>
            <a:r>
              <a:t>  • Reached.on.Time_Y.N (1=On Time, 0=Delayed)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Perform SQL-based data exploration</a:t>
            </a:r>
          </a:p>
          <a:p>
            <a:r>
              <a:t>- Identify key insights from shipping trends</a:t>
            </a:r>
          </a:p>
          <a:p>
            <a:r>
              <a:t>- Evaluate performance based on shipment modes, costs, and delays</a:t>
            </a:r>
          </a:p>
          <a:p>
            <a:r>
              <a:t>- Practice SQL functions like GROUP BY, AVG, CASE, and 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Queries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Orders by Mode of Shipment</a:t>
            </a:r>
          </a:p>
          <a:p>
            <a:r>
              <a:t>- Average Cost by Warehouse Block</a:t>
            </a:r>
          </a:p>
          <a:p>
            <a:r>
              <a:t>- Delay Analysis by Shipment Mode</a:t>
            </a:r>
          </a:p>
          <a:p>
            <a:r>
              <a:t>- Discount and Product Importance Impact</a:t>
            </a:r>
          </a:p>
          <a:p>
            <a:r>
              <a:t>- Top Costliest Delayed Orders (Subquery)</a:t>
            </a:r>
          </a:p>
          <a:p>
            <a:r>
              <a:t>- View for Shipment 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View: shipping_summary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VIEW shipping_summary AS</a:t>
            </a:r>
          </a:p>
          <a:p>
            <a:r>
              <a:t>SELECT Mode_of_Shipment,</a:t>
            </a:r>
          </a:p>
          <a:p>
            <a:r>
              <a:t>       COUNT(*) AS total_orders,</a:t>
            </a:r>
          </a:p>
          <a:p>
            <a:r>
              <a:t>       AVG(Cost_of_the_Product) AS avg_cost,</a:t>
            </a:r>
          </a:p>
          <a:p>
            <a:r>
              <a:t>       AVG(Discount_offered) AS avg_discount,</a:t>
            </a:r>
          </a:p>
          <a:p>
            <a:r>
              <a:t>       SUM(CASE WHEN "Reached.on.Time_Y.N" = 0 THEN 1 ELSE 0 END) AS delayed_orders</a:t>
            </a:r>
          </a:p>
          <a:p>
            <a:r>
              <a:t>FROM shipping_data</a:t>
            </a:r>
          </a:p>
          <a:p>
            <a:r>
              <a:t>GROUP BY Mode_of_Shipment;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SQLite Database: ecommerce_shipping_data.db</a:t>
            </a:r>
          </a:p>
          <a:p>
            <a:r>
              <a:t>- SQL Query Script: ecommerce_shipping_analysis.sql</a:t>
            </a:r>
          </a:p>
          <a:p>
            <a:r>
              <a:t>- PowerPoint Summary Deck</a:t>
            </a:r>
          </a:p>
          <a:p>
            <a:r>
              <a:t>- (Optional) Screenshots of Query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Orders by Shipment Mode</a:t>
            </a:r>
          </a:p>
        </p:txBody>
      </p:sp>
      <p:pic>
        <p:nvPicPr>
          <p:cNvPr id="3" name="Picture 2" descr="shipment_mode_or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Delivery Status Distribution</a:t>
            </a:r>
          </a:p>
        </p:txBody>
      </p:sp>
      <p:pic>
        <p:nvPicPr>
          <p:cNvPr id="3" name="Picture 2" descr="delivery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Average Discount by Product Importance</a:t>
            </a:r>
          </a:p>
        </p:txBody>
      </p:sp>
      <p:pic>
        <p:nvPicPr>
          <p:cNvPr id="3" name="Picture 2" descr="avg_discount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