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56AC-17AC-4E2E-BF2D-DA751121B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BF1A-8A2E-43A8-9921-430F40F7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9AD5-290A-46B6-94CF-3ACE5D6E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2E33-0568-4099-8708-63BAE791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6E725-E06A-40CF-8D90-C65B251B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DE35-22AB-4474-8249-2C0E75B9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834-7A8A-4614-960E-8A6671D5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8F14-6F70-4137-8222-8B249E37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F9CF-57B5-4C05-BFE1-F579C88B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6810-5FE2-4149-8290-094EB538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30D40-2F52-4A3F-B541-1ED68CAED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A968-C669-4FFE-ADE3-F7A0546A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F7F0-2532-41C5-AF62-8456D6B9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2E42-041A-4F6A-B962-F6C8809A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5B35-22E7-4666-BC72-0F6E5995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60BD-663C-427B-95A6-688F036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9822-E300-4582-98B5-3B1AFF3E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8C3D-6AD6-471F-9799-E5A3E6BF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92F6-B31F-4BBC-8CC9-72999A1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0192-076F-4515-9328-0AE20765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E139-E75E-4822-AE48-3F66737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2FFD-CAE4-45B2-80E1-08DD7FAD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5530-C2E7-4C8B-ABCA-57C65CEB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79F2C-930F-4006-BE96-CC1A6976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397D2-ABDE-43F2-8195-F51AC4DB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61B-1091-4B39-805B-37E31830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FA01-D63C-4D94-B02C-0131046A7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729B3-1073-47D3-A502-9ED01A71A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9862-6B6F-41BB-AEF6-6DE70B1C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58D08-95EB-43EC-BAE3-3EB7F9A2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9DC44-2F4B-4980-82F3-541A5D2B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7A3-9D9B-4338-B2A4-A42EA984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B88F-79C1-45B7-BB58-71B1722E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D40A2-4721-48DB-84B3-9025960A2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98F38-2D72-460C-92DB-45B51E2D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5BF9-A554-484F-84AF-9884B7B65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9A58D-F45A-40E1-A16B-7C44B8BD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C2E90-2B71-4EE7-BF37-E08FCBC2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89D2D0-D4B3-4529-8F7D-4EBF17ED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824D-315B-49DA-A674-7EF25C8E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5306F-B02C-4700-8467-BF86FA03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26939-7E80-4F58-9ABF-D5D96BD4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6EB2A-0972-4FCC-8E88-E6231EE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67A3C-DB73-494F-9625-AF996A42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1469-EE32-4E89-B759-2E54185D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73A7-A122-426D-8B6B-5C0A25E3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EAC5-D472-47B3-9AE0-45D8D00F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DBF6-00FB-4637-BEDD-8EA81297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E6B1D-77CD-4E01-BFA6-27E20A32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FE0C0-756E-423C-A60D-11ED739F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B692F-708D-44D9-8DF6-89A02D02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E21E0-A1E6-4AE7-920C-B75F1686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FD73-BC3D-4CE6-ADF1-CA316C8D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6CFBE-F0A2-4372-9265-624514DF3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FC2E-F2A4-4315-87FF-36EEBCADE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58E0-7A57-40A2-A4D4-668C52CA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B5319-2891-4A3C-870F-D65174C8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AB86-563C-4C9C-A9A6-C346BC7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8D0B5-A07D-4E7C-AF88-A832FAD7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C890-7989-4DFC-BCED-3C7B1A42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D493-AA98-41C8-83E2-9202C215B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DE15-E8DD-49A5-8863-D10202DA1502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4FA2-A331-4940-A9BC-CDF0709FC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CF93-6E07-4130-9613-E22020FC0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AAFD-75E9-473D-B222-E7E0D3AE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3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08E6-FC89-42DC-89A5-BB1EF13F4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Interim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60ACE-AC89-43F8-89BB-A75E26E86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Classified</a:t>
            </a:r>
          </a:p>
        </p:txBody>
      </p:sp>
    </p:spTree>
    <p:extLst>
      <p:ext uri="{BB962C8B-B14F-4D97-AF65-F5344CB8AC3E}">
        <p14:creationId xmlns:p14="http://schemas.microsoft.com/office/powerpoint/2010/main" val="25048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FB8E-2C12-4CD9-9474-EACF07E4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B4ED-D962-4A19-B746-27DCB060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Interim Project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Presentation</dc:title>
  <dc:creator>bala murali manoghar</dc:creator>
  <cp:lastModifiedBy>bala murali manoghar</cp:lastModifiedBy>
  <cp:revision>1</cp:revision>
  <dcterms:created xsi:type="dcterms:W3CDTF">2020-03-11T14:22:28Z</dcterms:created>
  <dcterms:modified xsi:type="dcterms:W3CDTF">2020-03-11T14:22:57Z</dcterms:modified>
</cp:coreProperties>
</file>