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B5C93-E6D7-5744-ADE1-27BB9F656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B215F4-D0B4-6E4B-AF39-999042DE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28234-22BB-BD4B-97A5-FFFC292E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8153-F333-D142-B095-75B389D1ACEE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2D42E-C037-B94B-ABB7-25562714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664CF-1A66-B247-8B61-75F29A95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F48-4888-BE4D-A507-D58632B60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25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F35C1-EDAF-3548-8AC3-1C714532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BE002-49CB-2F47-9E95-A7AE0C7C9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B60FB-BD29-EA4B-9832-862ADD13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8153-F333-D142-B095-75B389D1ACEE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3A586-05DB-444C-BE6A-3E8BB15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3C8CE-B5AB-3F4D-9A3C-2539BB0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F48-4888-BE4D-A507-D58632B60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95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5FA127-513D-264D-8645-C9CC4F2D2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352B4B-20F5-5246-9DE7-24E457D04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64CFC-3A19-1B48-8F11-790904DD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8153-F333-D142-B095-75B389D1ACEE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E5491-9ED5-004E-9F64-9C68A8D2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B6F62-4488-D247-9C72-3C10E26B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F48-4888-BE4D-A507-D58632B60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94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373F1-5A12-9D48-A789-DD64E3B4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FE650-2D63-3E4C-8BAD-5C5B21C7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8211F-33C4-0A43-B363-3AFD3102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8153-F333-D142-B095-75B389D1ACEE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831ED-4D6F-C54E-81BD-D76B10DD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E18D9-26DC-4643-9DE1-6D8AD3D6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F48-4888-BE4D-A507-D58632B60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542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EA6D4-EFC2-2F4C-989D-DB6CDDF9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37AD2-33F6-9A49-AE36-D10C4D7F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2BC96-E009-0640-913C-6C884823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8153-F333-D142-B095-75B389D1ACEE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87E61-B0E2-F044-92F0-B0B16397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85354-5B90-4C44-8E3B-4AA81B01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F48-4888-BE4D-A507-D58632B60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94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8C0A2-9BB8-7D42-AC82-E6E9CA13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8486C-9E19-B445-A0F3-FAD1EB50C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8D30C-6BEA-BC48-9C1B-BCF160B16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D488C1-3ABC-654E-B664-A41DD180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8153-F333-D142-B095-75B389D1ACEE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10737-D455-8F4E-9DB7-B58486EA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5E724-C1E6-7E44-9DEE-7AB1DF5A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F48-4888-BE4D-A507-D58632B60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0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6C94A-16C5-B543-A93E-68C887F6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38AD0-9DC9-8C4D-932F-75DC241E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8D916F-3865-3849-AAEE-BECDEBF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173477-17C8-FB4F-A346-116FE4B32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1C1C07-4D91-6246-A59A-B0205CE51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89CADE-AEF2-014D-B0B5-1D77B6F1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8153-F333-D142-B095-75B389D1ACEE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6C7B4D-1F33-7A45-94FC-4E149208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E290A8-C4CC-8C48-A119-36C5D180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F48-4888-BE4D-A507-D58632B60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14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5D7C7-6152-634C-8F06-8E561919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9CF579-684F-8F4F-AC55-5E987343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8153-F333-D142-B095-75B389D1ACEE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7DAF15-FEED-C243-91A3-848AF41B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40F1BA-F91F-FC4B-AF6E-AC510D98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F48-4888-BE4D-A507-D58632B60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06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E14640-0B84-1C4E-9398-86481D92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8153-F333-D142-B095-75B389D1ACEE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672D29-BA96-0743-867E-37C060C7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2B1DE3-85B7-F14A-8486-2C30D1A4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F48-4888-BE4D-A507-D58632B60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73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66494-F6CE-E542-9A33-F8DDD6E5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A8D4B-3793-7C48-AC66-8C0F35FF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A4CA58-4082-D440-8EFB-708512B47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792AD-C898-2F47-B861-020FFD15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8153-F333-D142-B095-75B389D1ACEE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0F290-8CBB-E446-81DE-93CF3687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E2934-858D-0744-999E-471B4439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F48-4888-BE4D-A507-D58632B60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30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23329-B661-A34F-8F2B-6162E077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D1EEA9-134C-0443-B291-4E4B6B50A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2A356-A772-9845-BEE8-BB5452D35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D5902-0153-3247-9C58-79FB4CCA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8153-F333-D142-B095-75B389D1ACEE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FF61E-CEF6-AB42-8D7B-EB17CB8F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42067-F158-FD48-BD09-FC3922F6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F48-4888-BE4D-A507-D58632B60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17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E15922-2F50-4442-B824-13D1ECBC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7A1D5-E7D2-2446-B560-73EDA096B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209B6-AB5A-FD44-96D3-2BA93E52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D8153-F333-D142-B095-75B389D1ACEE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4ABC1-85E6-8E40-A0C5-A4C7C5EBF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751DA-A066-2346-94B6-901449AAC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0F48-4888-BE4D-A507-D58632B600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84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5">
            <a:extLst>
              <a:ext uri="{FF2B5EF4-FFF2-40B4-BE49-F238E27FC236}">
                <a16:creationId xmlns:a16="http://schemas.microsoft.com/office/drawing/2014/main" id="{158E7D81-C462-D94C-8874-AEBAEBB3D07B}"/>
              </a:ext>
            </a:extLst>
          </p:cNvPr>
          <p:cNvSpPr/>
          <p:nvPr/>
        </p:nvSpPr>
        <p:spPr>
          <a:xfrm>
            <a:off x="2315580" y="1476970"/>
            <a:ext cx="7560840" cy="3904059"/>
          </a:xfrm>
          <a:prstGeom prst="roundRect">
            <a:avLst>
              <a:gd name="adj" fmla="val 4482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07AD1E9E-FF0C-FC45-9699-9449B35B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00" y="3421186"/>
            <a:ext cx="720080" cy="720080"/>
          </a:xfrm>
          <a:prstGeom prst="rect">
            <a:avLst/>
          </a:prstGeom>
        </p:spPr>
      </p:pic>
      <p:pic>
        <p:nvPicPr>
          <p:cNvPr id="7" name="图片 6" descr="图片包含 游戏机, 钟表&#10;&#10;描述已自动生成">
            <a:extLst>
              <a:ext uri="{FF2B5EF4-FFF2-40B4-BE49-F238E27FC236}">
                <a16:creationId xmlns:a16="http://schemas.microsoft.com/office/drawing/2014/main" id="{8E935CEB-5430-874F-9B82-D73DD2F97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25" y="2218423"/>
            <a:ext cx="821350" cy="821350"/>
          </a:xfrm>
          <a:prstGeom prst="rect">
            <a:avLst/>
          </a:prstGeom>
        </p:spPr>
      </p:pic>
      <p:pic>
        <p:nvPicPr>
          <p:cNvPr id="8" name="图片 7" descr="图片包含 游戏机, 画&#10;&#10;描述已自动生成">
            <a:extLst>
              <a:ext uri="{FF2B5EF4-FFF2-40B4-BE49-F238E27FC236}">
                <a16:creationId xmlns:a16="http://schemas.microsoft.com/office/drawing/2014/main" id="{D6FE878F-F178-E74D-823E-5DB81F0DD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6" y="4331146"/>
            <a:ext cx="720080" cy="720080"/>
          </a:xfrm>
          <a:prstGeom prst="rect">
            <a:avLst/>
          </a:prstGeom>
        </p:spPr>
      </p:pic>
      <p:pic>
        <p:nvPicPr>
          <p:cNvPr id="9" name="图片 8" descr="图片包含 游戏机, 钟表&#10;&#10;描述已自动生成">
            <a:extLst>
              <a:ext uri="{FF2B5EF4-FFF2-40B4-BE49-F238E27FC236}">
                <a16:creationId xmlns:a16="http://schemas.microsoft.com/office/drawing/2014/main" id="{A559C4EE-FC76-6940-BEB7-35DEE7FDB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86" y="2218423"/>
            <a:ext cx="821350" cy="821350"/>
          </a:xfrm>
          <a:prstGeom prst="rect">
            <a:avLst/>
          </a:prstGeom>
        </p:spPr>
      </p:pic>
      <p:pic>
        <p:nvPicPr>
          <p:cNvPr id="10" name="图片 9" descr="图片包含 游戏机, 钟表&#10;&#10;描述已自动生成">
            <a:extLst>
              <a:ext uri="{FF2B5EF4-FFF2-40B4-BE49-F238E27FC236}">
                <a16:creationId xmlns:a16="http://schemas.microsoft.com/office/drawing/2014/main" id="{0DFE4433-1F74-E04B-918C-6BC2967EC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71" y="2218423"/>
            <a:ext cx="821350" cy="821350"/>
          </a:xfrm>
          <a:prstGeom prst="rect">
            <a:avLst/>
          </a:prstGeom>
        </p:spPr>
      </p:pic>
      <p:pic>
        <p:nvPicPr>
          <p:cNvPr id="11" name="图片 10" descr="图片包含 游戏机, 钟表&#10;&#10;描述已自动生成">
            <a:extLst>
              <a:ext uri="{FF2B5EF4-FFF2-40B4-BE49-F238E27FC236}">
                <a16:creationId xmlns:a16="http://schemas.microsoft.com/office/drawing/2014/main" id="{D101F805-11B7-614C-AE19-206DBDAEE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37" y="2229169"/>
            <a:ext cx="821350" cy="821350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55E8D1ED-5FDF-BC43-BF1F-9BE4445BB84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797941" y="3781226"/>
            <a:ext cx="4998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图片包含 游戏机, 画&#10;&#10;描述已自动生成">
            <a:extLst>
              <a:ext uri="{FF2B5EF4-FFF2-40B4-BE49-F238E27FC236}">
                <a16:creationId xmlns:a16="http://schemas.microsoft.com/office/drawing/2014/main" id="{8F0F788C-D989-0547-B87E-529853D5D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01" y="4331146"/>
            <a:ext cx="720080" cy="720080"/>
          </a:xfrm>
          <a:prstGeom prst="rect">
            <a:avLst/>
          </a:prstGeom>
        </p:spPr>
      </p:pic>
      <p:pic>
        <p:nvPicPr>
          <p:cNvPr id="14" name="图片 13" descr="图片包含 游戏机, 画&#10;&#10;描述已自动生成">
            <a:extLst>
              <a:ext uri="{FF2B5EF4-FFF2-40B4-BE49-F238E27FC236}">
                <a16:creationId xmlns:a16="http://schemas.microsoft.com/office/drawing/2014/main" id="{3F2B0B42-B4A1-CB4C-87EB-2E318053E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29" y="4331146"/>
            <a:ext cx="720080" cy="720080"/>
          </a:xfrm>
          <a:prstGeom prst="rect">
            <a:avLst/>
          </a:prstGeom>
        </p:spPr>
      </p:pic>
      <p:pic>
        <p:nvPicPr>
          <p:cNvPr id="15" name="图片 14" descr="图片包含 游戏机, 画&#10;&#10;描述已自动生成">
            <a:extLst>
              <a:ext uri="{FF2B5EF4-FFF2-40B4-BE49-F238E27FC236}">
                <a16:creationId xmlns:a16="http://schemas.microsoft.com/office/drawing/2014/main" id="{93E6477E-8D0A-6849-B8D5-D30ADEF0D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48" y="4327326"/>
            <a:ext cx="720080" cy="72008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E8E3A46-A218-FA4C-9FB1-3D20FC717D89}"/>
              </a:ext>
            </a:extLst>
          </p:cNvPr>
          <p:cNvSpPr txBox="1"/>
          <p:nvPr/>
        </p:nvSpPr>
        <p:spPr>
          <a:xfrm>
            <a:off x="3104138" y="5047406"/>
            <a:ext cx="790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VMware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D35A03-337E-2140-9301-C5A1C49C3D21}"/>
              </a:ext>
            </a:extLst>
          </p:cNvPr>
          <p:cNvSpPr txBox="1"/>
          <p:nvPr/>
        </p:nvSpPr>
        <p:spPr>
          <a:xfrm>
            <a:off x="4193086" y="5047405"/>
            <a:ext cx="789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Hyper-V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7A68B7-8969-2F4A-8B8F-522FAD78FCF2}"/>
              </a:ext>
            </a:extLst>
          </p:cNvPr>
          <p:cNvSpPr txBox="1"/>
          <p:nvPr/>
        </p:nvSpPr>
        <p:spPr>
          <a:xfrm>
            <a:off x="6094677" y="5056284"/>
            <a:ext cx="1267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OpenStack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5B6112-92C6-EB4F-AFE9-10AD8988133B}"/>
              </a:ext>
            </a:extLst>
          </p:cNvPr>
          <p:cNvSpPr txBox="1"/>
          <p:nvPr/>
        </p:nvSpPr>
        <p:spPr>
          <a:xfrm>
            <a:off x="7521736" y="5047404"/>
            <a:ext cx="532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7913457-E70E-1B4B-8314-8EB15B97BBFC}"/>
              </a:ext>
            </a:extLst>
          </p:cNvPr>
          <p:cNvCxnSpPr>
            <a:cxnSpLocks/>
          </p:cNvCxnSpPr>
          <p:nvPr/>
        </p:nvCxnSpPr>
        <p:spPr>
          <a:xfrm flipH="1">
            <a:off x="3539716" y="3781226"/>
            <a:ext cx="408405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C3613EA-4477-1D4F-95EF-439AC8067C2F}"/>
              </a:ext>
            </a:extLst>
          </p:cNvPr>
          <p:cNvCxnSpPr>
            <a:cxnSpLocks/>
          </p:cNvCxnSpPr>
          <p:nvPr/>
        </p:nvCxnSpPr>
        <p:spPr>
          <a:xfrm>
            <a:off x="4588764" y="3781226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78E6F7EE-8CF5-584D-80A7-3456F635B65C}"/>
              </a:ext>
            </a:extLst>
          </p:cNvPr>
          <p:cNvCxnSpPr>
            <a:cxnSpLocks/>
          </p:cNvCxnSpPr>
          <p:nvPr/>
        </p:nvCxnSpPr>
        <p:spPr>
          <a:xfrm>
            <a:off x="6729362" y="3781226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7CDDBF8-D013-C04D-9EB0-01AA241BD338}"/>
              </a:ext>
            </a:extLst>
          </p:cNvPr>
          <p:cNvCxnSpPr>
            <a:cxnSpLocks/>
          </p:cNvCxnSpPr>
          <p:nvPr/>
        </p:nvCxnSpPr>
        <p:spPr>
          <a:xfrm>
            <a:off x="7788187" y="3781226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61A5063-DB7C-CD44-B9E5-D20C390EEE8C}"/>
              </a:ext>
            </a:extLst>
          </p:cNvPr>
          <p:cNvSpPr txBox="1"/>
          <p:nvPr/>
        </p:nvSpPr>
        <p:spPr>
          <a:xfrm>
            <a:off x="4834781" y="3145249"/>
            <a:ext cx="13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核心平台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模版库</a:t>
            </a:r>
          </a:p>
        </p:txBody>
      </p:sp>
      <p:pic>
        <p:nvPicPr>
          <p:cNvPr id="25" name="图片 24" descr="图片包含 游戏机, 钟表&#10;&#10;描述已自动生成">
            <a:extLst>
              <a:ext uri="{FF2B5EF4-FFF2-40B4-BE49-F238E27FC236}">
                <a16:creationId xmlns:a16="http://schemas.microsoft.com/office/drawing/2014/main" id="{B2A7A5EC-E985-C94F-B840-758D93073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095" y="2229169"/>
            <a:ext cx="821350" cy="82135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91AC156-C3C3-5947-9D36-1EFB1F2AC254}"/>
              </a:ext>
            </a:extLst>
          </p:cNvPr>
          <p:cNvSpPr txBox="1"/>
          <p:nvPr/>
        </p:nvSpPr>
        <p:spPr>
          <a:xfrm>
            <a:off x="3276067" y="3017388"/>
            <a:ext cx="521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ITGo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EE82A5-9C41-4244-84A6-5031A7851093}"/>
              </a:ext>
            </a:extLst>
          </p:cNvPr>
          <p:cNvSpPr txBox="1"/>
          <p:nvPr/>
        </p:nvSpPr>
        <p:spPr>
          <a:xfrm>
            <a:off x="6737690" y="30174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A7E154C-73C7-8247-B36B-436345BA2340}"/>
              </a:ext>
            </a:extLst>
          </p:cNvPr>
          <p:cNvSpPr txBox="1"/>
          <p:nvPr/>
        </p:nvSpPr>
        <p:spPr>
          <a:xfrm>
            <a:off x="7606233" y="30237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自动化运维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B0AEC1E-3F77-D041-A6E7-5762B6D327B1}"/>
              </a:ext>
            </a:extLst>
          </p:cNvPr>
          <p:cNvSpPr/>
          <p:nvPr/>
        </p:nvSpPr>
        <p:spPr>
          <a:xfrm>
            <a:off x="4678326" y="2170731"/>
            <a:ext cx="1804889" cy="957243"/>
          </a:xfrm>
          <a:prstGeom prst="roundRect">
            <a:avLst>
              <a:gd name="adj" fmla="val 6728"/>
            </a:avLst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sz="13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D5363FEB-0C30-8C45-AC4C-A6D3AC1FDC9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21852" y="3422248"/>
            <a:ext cx="778" cy="34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31BE582-A51A-A04D-A6B2-B714E0F23B1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537004" y="3294387"/>
            <a:ext cx="2504" cy="1134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0640679F-7FBE-C941-B3F9-07FC0EEF0B69}"/>
              </a:ext>
            </a:extLst>
          </p:cNvPr>
          <p:cNvCxnSpPr>
            <a:cxnSpLocks/>
          </p:cNvCxnSpPr>
          <p:nvPr/>
        </p:nvCxnSpPr>
        <p:spPr>
          <a:xfrm>
            <a:off x="6996100" y="3294442"/>
            <a:ext cx="0" cy="47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6FD332E-DFFE-464C-98A9-8B9E91F6BCAF}"/>
              </a:ext>
            </a:extLst>
          </p:cNvPr>
          <p:cNvCxnSpPr>
            <a:cxnSpLocks/>
          </p:cNvCxnSpPr>
          <p:nvPr/>
        </p:nvCxnSpPr>
        <p:spPr>
          <a:xfrm>
            <a:off x="8054639" y="3305133"/>
            <a:ext cx="0" cy="47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554319E-39B0-E24B-8F7E-8034833D7711}"/>
              </a:ext>
            </a:extLst>
          </p:cNvPr>
          <p:cNvSpPr txBox="1"/>
          <p:nvPr/>
        </p:nvSpPr>
        <p:spPr>
          <a:xfrm>
            <a:off x="3894162" y="1649810"/>
            <a:ext cx="441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富通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CloudoorManagement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Platform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及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ITGo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虚拟化运维平台</a:t>
            </a:r>
          </a:p>
        </p:txBody>
      </p:sp>
    </p:spTree>
    <p:extLst>
      <p:ext uri="{BB962C8B-B14F-4D97-AF65-F5344CB8AC3E}">
        <p14:creationId xmlns:p14="http://schemas.microsoft.com/office/powerpoint/2010/main" val="213603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Microsoft YaHei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t19717</dc:creator>
  <cp:lastModifiedBy>t19717</cp:lastModifiedBy>
  <cp:revision>2</cp:revision>
  <dcterms:created xsi:type="dcterms:W3CDTF">2020-05-28T09:42:07Z</dcterms:created>
  <dcterms:modified xsi:type="dcterms:W3CDTF">2020-06-08T03:14:03Z</dcterms:modified>
</cp:coreProperties>
</file>