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9690-7618-6BE9-5E4E-6BB0E703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72C-33DB-37D8-A3FC-AF525C7C9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22AD-4413-AF4A-C62E-388EF666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260A-DB18-803A-6822-C86EE52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6AC5-7E62-64C9-6E37-62BF85C0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9C55-2BAB-EA08-C473-BC9B7D36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C6C0-1358-6CE4-D731-805F9F6D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CF17-6F8F-72C4-B6DB-F7F9E61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81F2-C22A-C68D-39F9-8B3D44E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09EB-F67B-AB71-7DF7-ADC5402A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5526-D771-2B0F-E477-BA12B9DAF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21B3-7FE9-B1EA-B41B-735F96B4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633D-4E51-57F5-B50A-19BB01C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6339-514E-DCBF-6731-12E7E3D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1564-1EC1-8014-3154-37ED3A9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EF66-1B4A-1291-56B4-C73C7C08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55DF-D564-2B7A-0E7A-8A7BF392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0BA7-69AA-01FE-2E91-DFB441EF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995B-F592-24EB-F724-2756426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9EFD9-B5B1-4936-7043-33B052BD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50F2-1A67-DB83-B9FF-FAB0A5D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EC22-D37B-FB3B-BFA4-A916CF16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31A9-903D-ED35-977B-24C0625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72A7-9B77-511F-3FEA-FE1E41B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7843-4270-2974-25C5-B2930C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456B-C820-14A2-DAE7-86A7C10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6E9-644F-0873-781B-F5392987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942BE-CBB4-4592-390E-B2D46C5E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A420-A4DD-7A68-1982-5940E11F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AEEF8-FE5E-ADBE-4121-1B1E2E11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A1D5E-68C6-EECC-A9EB-722E9B3A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9725-08A7-0E0E-0F37-C952000C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5C29B-D22F-A439-6010-2897AEE8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4EEC3-8386-E9F3-0B26-92ACEE4A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F8CB0-22B5-F97F-F25F-BEA0EB4C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BB0D1-B69B-1240-5BBD-833FFD93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423E-BC66-55B9-6969-E98A8761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D7DCB-A571-99AB-1AA9-FAEACEEE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FB425-08E5-7469-3D0D-8D046CD5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CB7-348A-5BA0-AC79-3CB11D5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1A01A-BD03-726C-BCA9-64FDFD68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9FA36-DADC-B16F-D3F3-007DC8B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3005-1DA6-F73D-282D-56218D6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AC2CF-F134-98F2-6861-7B0ED013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0DEB-1416-C629-3BB4-DB38492F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C253-FAEC-240E-F9D4-018F8581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C163-EEAC-43D4-0473-6056CBE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9964-EC97-4729-2D75-D3DEA68B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2E7EA-9D6C-CEF3-385F-7395B8FA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D5EB-CA5B-BCCC-B236-0FA2EFB7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BF6C-5F6D-45E4-B071-218FF25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A02-2B65-6AB1-53BF-D75E882F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7B7-94A5-6864-88C4-336054F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C21FF-15D7-CC0D-B1F1-2A2263672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FDEE-38F0-2E70-ADC4-F58D91D7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1BE6-5332-0FA5-46CA-BD380E57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B342-94D1-F66B-2BC7-E65B92E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7B555-C97E-1971-7A0B-1C7C63A9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D20B2-D1F9-1DCC-E34B-E7B46A30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9FB8-55DC-3218-94BA-34BDE65D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D0EE-A066-3847-9D36-B4560DF7C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B519-9427-3E30-1C6A-B385F540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0FC7-C3CA-8ED6-337C-82FF56AE6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B3C181-8A10-4198-F5FA-6F47BC344BC6}"/>
              </a:ext>
            </a:extLst>
          </p:cNvPr>
          <p:cNvSpPr/>
          <p:nvPr/>
        </p:nvSpPr>
        <p:spPr>
          <a:xfrm>
            <a:off x="1021286" y="1211686"/>
            <a:ext cx="1586204" cy="150222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9E6E51-DFCA-798F-BD9E-FA23FFDC8140}"/>
              </a:ext>
            </a:extLst>
          </p:cNvPr>
          <p:cNvSpPr/>
          <p:nvPr/>
        </p:nvSpPr>
        <p:spPr>
          <a:xfrm>
            <a:off x="9086415" y="1211686"/>
            <a:ext cx="1586204" cy="150222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4988B8-8175-2433-03CD-360363B873A8}"/>
              </a:ext>
            </a:extLst>
          </p:cNvPr>
          <p:cNvSpPr/>
          <p:nvPr/>
        </p:nvSpPr>
        <p:spPr>
          <a:xfrm>
            <a:off x="5157211" y="4550907"/>
            <a:ext cx="1586204" cy="150222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403ECB-562D-3597-C3A3-3751493643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607490" y="1962800"/>
            <a:ext cx="6478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97A97B-68F3-92B8-E7FC-AB1427AD336A}"/>
              </a:ext>
            </a:extLst>
          </p:cNvPr>
          <p:cNvSpPr txBox="1"/>
          <p:nvPr/>
        </p:nvSpPr>
        <p:spPr>
          <a:xfrm>
            <a:off x="4888870" y="1530036"/>
            <a:ext cx="20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Detected</a:t>
            </a:r>
            <a:r>
              <a:rPr lang="en-US" dirty="0"/>
              <a:t> Survivor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B83E5-BAC3-D573-91E5-2D8ADEBF6BC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6511121" y="2493918"/>
            <a:ext cx="2807588" cy="227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D6F065-EA98-70DA-5362-93F0D172E2D4}"/>
              </a:ext>
            </a:extLst>
          </p:cNvPr>
          <p:cNvSpPr txBox="1"/>
          <p:nvPr/>
        </p:nvSpPr>
        <p:spPr>
          <a:xfrm>
            <a:off x="7994021" y="3557742"/>
            <a:ext cx="173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Picked up </a:t>
            </a:r>
            <a:r>
              <a:rPr lang="en-US" dirty="0"/>
              <a:t>Downed Survivor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64EB22-A2B0-A08D-A61F-E20862E5BB9B}"/>
              </a:ext>
            </a:extLst>
          </p:cNvPr>
          <p:cNvCxnSpPr>
            <a:cxnSpLocks/>
            <a:stCxn id="4" idx="1"/>
            <a:endCxn id="2" idx="5"/>
          </p:cNvCxnSpPr>
          <p:nvPr/>
        </p:nvCxnSpPr>
        <p:spPr>
          <a:xfrm flipH="1" flipV="1">
            <a:off x="2375196" y="2493918"/>
            <a:ext cx="3014309" cy="227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9B9387-BEA9-BA3F-50AC-36267FD148EA}"/>
              </a:ext>
            </a:extLst>
          </p:cNvPr>
          <p:cNvSpPr txBox="1"/>
          <p:nvPr/>
        </p:nvSpPr>
        <p:spPr>
          <a:xfrm>
            <a:off x="2512530" y="4244415"/>
            <a:ext cx="2138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 to Identify Hook Icon</a:t>
            </a:r>
          </a:p>
          <a:p>
            <a:endParaRPr lang="en-US" b="1" dirty="0"/>
          </a:p>
          <a:p>
            <a:r>
              <a:rPr lang="en-US" dirty="0"/>
              <a:t>(Hooked, Stunned, or Dropped Survivor)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332AC25-89B6-DD5E-776D-0E158446C22B}"/>
              </a:ext>
            </a:extLst>
          </p:cNvPr>
          <p:cNvCxnSpPr>
            <a:stCxn id="3" idx="1"/>
            <a:endCxn id="2" idx="7"/>
          </p:cNvCxnSpPr>
          <p:nvPr/>
        </p:nvCxnSpPr>
        <p:spPr>
          <a:xfrm rot="16200000" flipV="1">
            <a:off x="5846953" y="-2040075"/>
            <a:ext cx="12700" cy="6943513"/>
          </a:xfrm>
          <a:prstGeom prst="curvedConnector3">
            <a:avLst>
              <a:gd name="adj1" fmla="val 58322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B6CE79-F1E1-98F1-F419-0D8A25FFD990}"/>
              </a:ext>
            </a:extLst>
          </p:cNvPr>
          <p:cNvSpPr txBox="1"/>
          <p:nvPr/>
        </p:nvSpPr>
        <p:spPr>
          <a:xfrm>
            <a:off x="4650800" y="316876"/>
            <a:ext cx="22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Lost</a:t>
            </a:r>
            <a:r>
              <a:rPr lang="en-US" dirty="0"/>
              <a:t> Survivor &gt;5sec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6B54CA3-AACD-7D39-6F6A-DEDDF27727F2}"/>
              </a:ext>
            </a:extLst>
          </p:cNvPr>
          <p:cNvCxnSpPr>
            <a:cxnSpLocks/>
            <a:stCxn id="3" idx="7"/>
            <a:endCxn id="3" idx="6"/>
          </p:cNvCxnSpPr>
          <p:nvPr/>
        </p:nvCxnSpPr>
        <p:spPr>
          <a:xfrm rot="16200000" flipH="1">
            <a:off x="10290913" y="1581094"/>
            <a:ext cx="531118" cy="232294"/>
          </a:xfrm>
          <a:prstGeom prst="curvedConnector4">
            <a:avLst>
              <a:gd name="adj1" fmla="val -1967"/>
              <a:gd name="adj2" fmla="val 44716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613679-1069-C1D9-F687-EF817C06D32F}"/>
              </a:ext>
            </a:extLst>
          </p:cNvPr>
          <p:cNvSpPr txBox="1"/>
          <p:nvPr/>
        </p:nvSpPr>
        <p:spPr>
          <a:xfrm>
            <a:off x="11025696" y="883705"/>
            <a:ext cx="88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Pallet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867F079-C01C-BA9E-DCD3-EBD2B1BD372D}"/>
              </a:ext>
            </a:extLst>
          </p:cNvPr>
          <p:cNvCxnSpPr>
            <a:cxnSpLocks/>
            <a:stCxn id="3" idx="6"/>
            <a:endCxn id="3" idx="5"/>
          </p:cNvCxnSpPr>
          <p:nvPr/>
        </p:nvCxnSpPr>
        <p:spPr>
          <a:xfrm flipH="1">
            <a:off x="10440325" y="1962800"/>
            <a:ext cx="232294" cy="531118"/>
          </a:xfrm>
          <a:prstGeom prst="curvedConnector4">
            <a:avLst>
              <a:gd name="adj1" fmla="val -213222"/>
              <a:gd name="adj2" fmla="val 1856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83A68E-FDEC-2EB6-F5E3-A0C3CBE5E7D2}"/>
              </a:ext>
            </a:extLst>
          </p:cNvPr>
          <p:cNvSpPr txBox="1"/>
          <p:nvPr/>
        </p:nvSpPr>
        <p:spPr>
          <a:xfrm>
            <a:off x="10930586" y="2839505"/>
            <a:ext cx="107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Hit</a:t>
            </a:r>
            <a:r>
              <a:rPr lang="en-US" dirty="0"/>
              <a:t> Survivor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97874B-AC53-5BB1-C201-F3FB4D038A80}"/>
              </a:ext>
            </a:extLst>
          </p:cNvPr>
          <p:cNvCxnSpPr>
            <a:cxnSpLocks/>
            <a:stCxn id="2" idx="0"/>
            <a:endCxn id="2" idx="1"/>
          </p:cNvCxnSpPr>
          <p:nvPr/>
        </p:nvCxnSpPr>
        <p:spPr>
          <a:xfrm rot="16200000" flipH="1" flipV="1">
            <a:off x="1423986" y="1041280"/>
            <a:ext cx="219996" cy="560808"/>
          </a:xfrm>
          <a:prstGeom prst="curvedConnector3">
            <a:avLst>
              <a:gd name="adj1" fmla="val -36368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F9824-04B0-DCE3-AB4A-53C18112E32F}"/>
              </a:ext>
            </a:extLst>
          </p:cNvPr>
          <p:cNvSpPr txBox="1"/>
          <p:nvPr/>
        </p:nvSpPr>
        <p:spPr>
          <a:xfrm>
            <a:off x="1727440" y="135366"/>
            <a:ext cx="88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Pallet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C5576C-4217-C345-231E-E2D842FCC011}"/>
              </a:ext>
            </a:extLst>
          </p:cNvPr>
          <p:cNvCxnSpPr>
            <a:cxnSpLocks/>
          </p:cNvCxnSpPr>
          <p:nvPr/>
        </p:nvCxnSpPr>
        <p:spPr>
          <a:xfrm>
            <a:off x="2527596" y="2260600"/>
            <a:ext cx="3028654" cy="236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B6929E-13B9-17E5-3AC7-8B9A6FE91CA7}"/>
              </a:ext>
            </a:extLst>
          </p:cNvPr>
          <p:cNvSpPr txBox="1"/>
          <p:nvPr/>
        </p:nvSpPr>
        <p:spPr>
          <a:xfrm>
            <a:off x="4457178" y="2997963"/>
            <a:ext cx="173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Picked up </a:t>
            </a:r>
            <a:r>
              <a:rPr lang="en-US" dirty="0"/>
              <a:t>Downed Survivor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B8344BB-2FFE-69CD-E7B1-FBCB8234103C}"/>
              </a:ext>
            </a:extLst>
          </p:cNvPr>
          <p:cNvCxnSpPr>
            <a:cxnSpLocks/>
            <a:stCxn id="2" idx="1"/>
            <a:endCxn id="2" idx="2"/>
          </p:cNvCxnSpPr>
          <p:nvPr/>
        </p:nvCxnSpPr>
        <p:spPr>
          <a:xfrm rot="16200000" flipH="1" flipV="1">
            <a:off x="871874" y="1581094"/>
            <a:ext cx="531118" cy="232294"/>
          </a:xfrm>
          <a:prstGeom prst="curvedConnector4">
            <a:avLst>
              <a:gd name="adj1" fmla="val -47400"/>
              <a:gd name="adj2" fmla="val 430767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69DC76-C654-2111-DCE3-65882EEB64F0}"/>
              </a:ext>
            </a:extLst>
          </p:cNvPr>
          <p:cNvSpPr txBox="1"/>
          <p:nvPr/>
        </p:nvSpPr>
        <p:spPr>
          <a:xfrm>
            <a:off x="-51728" y="2166141"/>
            <a:ext cx="12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Damage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Generator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EAD80FB-74AA-D5D9-DC06-FBD9586D9281}"/>
              </a:ext>
            </a:extLst>
          </p:cNvPr>
          <p:cNvCxnSpPr>
            <a:cxnSpLocks/>
            <a:stCxn id="2" idx="4"/>
            <a:endCxn id="2" idx="3"/>
          </p:cNvCxnSpPr>
          <p:nvPr/>
        </p:nvCxnSpPr>
        <p:spPr>
          <a:xfrm rot="5400000" flipH="1">
            <a:off x="1423986" y="2323512"/>
            <a:ext cx="219996" cy="560808"/>
          </a:xfrm>
          <a:prstGeom prst="curvedConnector3">
            <a:avLst>
              <a:gd name="adj1" fmla="val -326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D6AD7-657E-BD15-B106-E256483A88FE}"/>
              </a:ext>
            </a:extLst>
          </p:cNvPr>
          <p:cNvSpPr txBox="1"/>
          <p:nvPr/>
        </p:nvSpPr>
        <p:spPr>
          <a:xfrm>
            <a:off x="502663" y="3385908"/>
            <a:ext cx="138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Detected</a:t>
            </a:r>
            <a:r>
              <a:rPr lang="en-US" dirty="0"/>
              <a:t> Downed Survivor</a:t>
            </a:r>
          </a:p>
        </p:txBody>
      </p:sp>
    </p:spTree>
    <p:extLst>
      <p:ext uri="{BB962C8B-B14F-4D97-AF65-F5344CB8AC3E}">
        <p14:creationId xmlns:p14="http://schemas.microsoft.com/office/powerpoint/2010/main" val="206724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Basem Saleh</dc:creator>
  <cp:lastModifiedBy>Basem Saleh</cp:lastModifiedBy>
  <cp:revision>4</cp:revision>
  <dcterms:created xsi:type="dcterms:W3CDTF">2024-11-03T20:50:27Z</dcterms:created>
  <dcterms:modified xsi:type="dcterms:W3CDTF">2024-11-03T21:57:19Z</dcterms:modified>
</cp:coreProperties>
</file>