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DBF2-7252-95B1-1E81-A0F1E71B7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B13C8-7476-CD8B-B714-57289F5C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C5AB-1A51-3731-2BB4-837E93DE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CB96-3613-83FB-3A53-B99B951C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76DC-AAC7-AFF5-060F-9A100AE1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CAB5-7CC5-18B1-0DD5-9A551B92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D126-7306-276C-E16E-225E707F5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3A6B-D301-7DAA-6356-326108F7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14DB-BF29-5AB5-5BB6-53C95124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E874-DAF6-4B93-1CFE-6900E273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0BC58-EDE1-B602-32E3-82AB56D21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56892-36C6-7A78-3541-31085D60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2A7A-328F-5CC0-2433-8B9AE22C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DC27-A11E-F4E7-FD1E-B0756405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C245-7DBD-BF3A-CA6D-49637DE9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DC01-6EBB-0489-475E-CFCF2B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1EF1-BDFF-6008-C216-502DD8E1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D2DD-D001-11B4-5E29-4C157BD1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92FC-E6F4-0747-D01A-CCF4DED9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6686-A5F3-D16A-82C2-18BBDAC3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8836-FA81-F48F-E3A8-029E311A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E669-3692-40FB-0188-8CD9B9A0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816C-3634-399F-7260-BAE0936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A630-3BE3-635A-62BB-59B36160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522A-C508-DFB7-50AA-739B5394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4815-42E9-698A-0AD7-A5FC6F88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07CD-0CF3-5B61-8C3D-9C6882913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6F030-B06B-74FF-1784-239BA3E8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6470-147D-8B34-5D99-F4AE427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FF9FE-74F8-58D6-3F70-16121A97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97D1-4001-0ED1-D431-85B3CE1E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2836-2A87-1931-67E6-E2BBD488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8B91-4CAA-A49E-2ACF-17BB3F93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4FDB3-7263-69DF-314E-F34FCB18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9F823-A879-4EA9-72BE-2792CFD2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D7545-E57C-FB8F-69AA-E801D9958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52FD1-A058-4347-799D-385895A2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97FEF-292F-C576-19A5-CEBA5637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00035-A2D8-755A-9D44-CB885450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C9AB-E107-551A-439B-B7C9112F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4C6D-FEA8-8434-A1D7-5A7FF39A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1A6D7-8CA4-DF99-A517-52409C8C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823F5-D35F-EDB0-B68A-E9D4763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FC6E2-0068-CB94-C4B6-93D20009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019D-7C4E-E2BE-DC7E-BEE296E1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5CCD-3791-4282-D836-F7D7711E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CF25-CA0B-4968-508C-66628DA8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3468-A643-66DE-F56C-D901D055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D92E-9084-D3FC-7EB9-2E46C3CF8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7626-B428-958E-3491-3C0604C6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4C8D-487F-FBC7-8752-7FF0D8A1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C2028-5824-F721-8D3B-6E4B815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E93-28D3-7380-B201-F59C340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EBB74-78A4-B0BE-332A-1EC5E313A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33F9-C9F3-8C5A-A9E4-EFF3A27E1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A074-736A-B798-0512-638E31B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FEFA-A130-1447-A96C-A65076E3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2C69-5AA1-64EF-5EE3-A2E4CC98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6DFA7-BD24-ECBA-0B4B-42F58BEC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505B-746B-9D6E-826B-9F43055F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D535-2E55-64FD-98D1-B6623ABF2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CBB8-5538-46B0-B019-253A79DAA8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54EB-96CB-5C21-F5B5-82686B1C3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6B53-DC1A-FA49-1DA3-A6E545D06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omputer tower with a glass door&#10;&#10;Description automatically generated">
            <a:extLst>
              <a:ext uri="{FF2B5EF4-FFF2-40B4-BE49-F238E27FC236}">
                <a16:creationId xmlns:a16="http://schemas.microsoft.com/office/drawing/2014/main" id="{61BFC431-4419-A9BE-3941-DF6E9ADD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1600" l="12600" r="85800">
                        <a14:foregroundMark x1="13000" y1="12800" x2="14400" y2="73800"/>
                        <a14:foregroundMark x1="14400" y1="73800" x2="24000" y2="85400"/>
                        <a14:foregroundMark x1="24000" y1="85400" x2="56000" y2="87800"/>
                        <a14:foregroundMark x1="56000" y1="87800" x2="73800" y2="84600"/>
                        <a14:foregroundMark x1="73800" y1="84600" x2="84000" y2="71600"/>
                        <a14:foregroundMark x1="84000" y1="71600" x2="83200" y2="30000"/>
                        <a14:foregroundMark x1="83200" y1="30000" x2="71600" y2="18600"/>
                        <a14:foregroundMark x1="71600" y1="18600" x2="29600" y2="7000"/>
                        <a14:foregroundMark x1="29600" y1="7000" x2="14000" y2="11200"/>
                        <a14:foregroundMark x1="14000" y1="11200" x2="13400" y2="12000"/>
                        <a14:foregroundMark x1="12600" y1="80400" x2="12600" y2="80400"/>
                        <a14:foregroundMark x1="30400" y1="88400" x2="30400" y2="88400"/>
                        <a14:foregroundMark x1="84400" y1="77400" x2="84400" y2="77400"/>
                        <a14:foregroundMark x1="84600" y1="48200" x2="84600" y2="48200"/>
                        <a14:foregroundMark x1="45200" y1="8200" x2="45200" y2="8200"/>
                        <a14:foregroundMark x1="84800" y1="26000" x2="84800" y2="26000"/>
                        <a14:foregroundMark x1="85400" y1="24800" x2="85400" y2="24800"/>
                        <a14:foregroundMark x1="85200" y1="21200" x2="85200" y2="21200"/>
                        <a14:foregroundMark x1="85200" y1="20600" x2="85800" y2="51400"/>
                        <a14:foregroundMark x1="41800" y1="91400" x2="47400" y2="9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3480" r="12657" b="5907"/>
          <a:stretch/>
        </p:blipFill>
        <p:spPr>
          <a:xfrm>
            <a:off x="874382" y="3086100"/>
            <a:ext cx="2097945" cy="2460994"/>
          </a:xfrm>
          <a:prstGeom prst="rect">
            <a:avLst/>
          </a:prstGeom>
        </p:spPr>
      </p:pic>
      <p:pic>
        <p:nvPicPr>
          <p:cNvPr id="7" name="Picture 6" descr="A table with a black base&#10;&#10;Description automatically generated">
            <a:extLst>
              <a:ext uri="{FF2B5EF4-FFF2-40B4-BE49-F238E27FC236}">
                <a16:creationId xmlns:a16="http://schemas.microsoft.com/office/drawing/2014/main" id="{1E51A6D6-B286-400B-60DA-9912E3D7E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9293" r="12714" b="9556"/>
          <a:stretch/>
        </p:blipFill>
        <p:spPr>
          <a:xfrm>
            <a:off x="254977" y="1980872"/>
            <a:ext cx="3981450" cy="475330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FA6A53-0832-DE7A-04C7-AF5866E890F2}"/>
              </a:ext>
            </a:extLst>
          </p:cNvPr>
          <p:cNvSpPr/>
          <p:nvPr/>
        </p:nvSpPr>
        <p:spPr>
          <a:xfrm>
            <a:off x="7408592" y="1505375"/>
            <a:ext cx="2785500" cy="3651312"/>
          </a:xfrm>
          <a:custGeom>
            <a:avLst/>
            <a:gdLst>
              <a:gd name="connsiteX0" fmla="*/ 961648 w 961647"/>
              <a:gd name="connsiteY0" fmla="*/ 105430 h 1693267"/>
              <a:gd name="connsiteX1" fmla="*/ 961648 w 961647"/>
              <a:gd name="connsiteY1" fmla="*/ 95845 h 1693267"/>
              <a:gd name="connsiteX2" fmla="*/ 865803 w 961647"/>
              <a:gd name="connsiteY2" fmla="*/ 0 h 1693267"/>
              <a:gd name="connsiteX3" fmla="*/ 769957 w 961647"/>
              <a:gd name="connsiteY3" fmla="*/ 86261 h 1693267"/>
              <a:gd name="connsiteX4" fmla="*/ 769957 w 961647"/>
              <a:gd name="connsiteY4" fmla="*/ 86261 h 1693267"/>
              <a:gd name="connsiteX5" fmla="*/ 683697 w 961647"/>
              <a:gd name="connsiteY5" fmla="*/ 958453 h 1693267"/>
              <a:gd name="connsiteX6" fmla="*/ 95845 w 961647"/>
              <a:gd name="connsiteY6" fmla="*/ 958453 h 1693267"/>
              <a:gd name="connsiteX7" fmla="*/ 0 w 961647"/>
              <a:gd name="connsiteY7" fmla="*/ 1054299 h 1693267"/>
              <a:gd name="connsiteX8" fmla="*/ 95845 w 961647"/>
              <a:gd name="connsiteY8" fmla="*/ 1150144 h 1693267"/>
              <a:gd name="connsiteX9" fmla="*/ 99040 w 961647"/>
              <a:gd name="connsiteY9" fmla="*/ 1150144 h 1693267"/>
              <a:gd name="connsiteX10" fmla="*/ 99040 w 961647"/>
              <a:gd name="connsiteY10" fmla="*/ 1693267 h 1693267"/>
              <a:gd name="connsiteX11" fmla="*/ 290731 w 961647"/>
              <a:gd name="connsiteY11" fmla="*/ 1693267 h 1693267"/>
              <a:gd name="connsiteX12" fmla="*/ 290731 w 961647"/>
              <a:gd name="connsiteY12" fmla="*/ 1469628 h 1693267"/>
              <a:gd name="connsiteX13" fmla="*/ 731619 w 961647"/>
              <a:gd name="connsiteY13" fmla="*/ 1469628 h 1693267"/>
              <a:gd name="connsiteX14" fmla="*/ 763568 w 961647"/>
              <a:gd name="connsiteY14" fmla="*/ 1693267 h 1693267"/>
              <a:gd name="connsiteX15" fmla="*/ 958453 w 961647"/>
              <a:gd name="connsiteY15" fmla="*/ 1693267 h 1693267"/>
              <a:gd name="connsiteX16" fmla="*/ 865803 w 961647"/>
              <a:gd name="connsiteY16" fmla="*/ 1051104 h 1693267"/>
              <a:gd name="connsiteX17" fmla="*/ 961648 w 961647"/>
              <a:gd name="connsiteY17" fmla="*/ 105430 h 1693267"/>
              <a:gd name="connsiteX18" fmla="*/ 961648 w 961647"/>
              <a:gd name="connsiteY18" fmla="*/ 105430 h 1693267"/>
              <a:gd name="connsiteX19" fmla="*/ 290731 w 961647"/>
              <a:gd name="connsiteY19" fmla="*/ 1341834 h 1693267"/>
              <a:gd name="connsiteX20" fmla="*/ 290731 w 961647"/>
              <a:gd name="connsiteY20" fmla="*/ 1150144 h 1693267"/>
              <a:gd name="connsiteX21" fmla="*/ 686891 w 961647"/>
              <a:gd name="connsiteY21" fmla="*/ 1150144 h 1693267"/>
              <a:gd name="connsiteX22" fmla="*/ 715645 w 961647"/>
              <a:gd name="connsiteY22" fmla="*/ 1341834 h 1693267"/>
              <a:gd name="connsiteX23" fmla="*/ 290731 w 961647"/>
              <a:gd name="connsiteY23" fmla="*/ 1341834 h 16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61647" h="1693267">
                <a:moveTo>
                  <a:pt x="961648" y="105430"/>
                </a:moveTo>
                <a:cubicBezTo>
                  <a:pt x="961648" y="102235"/>
                  <a:pt x="961648" y="99040"/>
                  <a:pt x="961648" y="95845"/>
                </a:cubicBezTo>
                <a:cubicBezTo>
                  <a:pt x="961648" y="41533"/>
                  <a:pt x="920115" y="0"/>
                  <a:pt x="865803" y="0"/>
                </a:cubicBezTo>
                <a:cubicBezTo>
                  <a:pt x="817880" y="0"/>
                  <a:pt x="776347" y="38338"/>
                  <a:pt x="769957" y="86261"/>
                </a:cubicBezTo>
                <a:lnTo>
                  <a:pt x="769957" y="86261"/>
                </a:lnTo>
                <a:lnTo>
                  <a:pt x="683697" y="958453"/>
                </a:lnTo>
                <a:lnTo>
                  <a:pt x="95845" y="958453"/>
                </a:lnTo>
                <a:cubicBezTo>
                  <a:pt x="41533" y="958453"/>
                  <a:pt x="0" y="999986"/>
                  <a:pt x="0" y="1054299"/>
                </a:cubicBezTo>
                <a:cubicBezTo>
                  <a:pt x="0" y="1108611"/>
                  <a:pt x="41533" y="1150144"/>
                  <a:pt x="95845" y="1150144"/>
                </a:cubicBezTo>
                <a:lnTo>
                  <a:pt x="99040" y="1150144"/>
                </a:lnTo>
                <a:lnTo>
                  <a:pt x="99040" y="1693267"/>
                </a:lnTo>
                <a:lnTo>
                  <a:pt x="290731" y="1693267"/>
                </a:lnTo>
                <a:lnTo>
                  <a:pt x="290731" y="1469628"/>
                </a:lnTo>
                <a:lnTo>
                  <a:pt x="731619" y="1469628"/>
                </a:lnTo>
                <a:lnTo>
                  <a:pt x="763568" y="1693267"/>
                </a:lnTo>
                <a:lnTo>
                  <a:pt x="958453" y="1693267"/>
                </a:lnTo>
                <a:lnTo>
                  <a:pt x="865803" y="1051104"/>
                </a:lnTo>
                <a:lnTo>
                  <a:pt x="961648" y="105430"/>
                </a:lnTo>
                <a:lnTo>
                  <a:pt x="961648" y="105430"/>
                </a:lnTo>
                <a:close/>
                <a:moveTo>
                  <a:pt x="290731" y="1341834"/>
                </a:moveTo>
                <a:lnTo>
                  <a:pt x="290731" y="1150144"/>
                </a:lnTo>
                <a:lnTo>
                  <a:pt x="686891" y="1150144"/>
                </a:lnTo>
                <a:lnTo>
                  <a:pt x="715645" y="1341834"/>
                </a:lnTo>
                <a:lnTo>
                  <a:pt x="290731" y="1341834"/>
                </a:lnTo>
                <a:close/>
              </a:path>
            </a:pathLst>
          </a:custGeom>
          <a:solidFill>
            <a:srgbClr val="000000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A skeleton sitting on the floor&#10;&#10;Description automatically generated">
            <a:extLst>
              <a:ext uri="{FF2B5EF4-FFF2-40B4-BE49-F238E27FC236}">
                <a16:creationId xmlns:a16="http://schemas.microsoft.com/office/drawing/2014/main" id="{634F1FA9-B105-8A8C-CCA6-F52ED158E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6067" l="10000" r="90200">
                        <a14:foregroundMark x1="31133" y1="6467" x2="31133" y2="6467"/>
                        <a14:foregroundMark x1="27867" y1="2733" x2="27867" y2="2733"/>
                        <a14:foregroundMark x1="83200" y1="91733" x2="83200" y2="91733"/>
                        <a14:foregroundMark x1="86467" y1="92600" x2="86467" y2="92600"/>
                        <a14:foregroundMark x1="86467" y1="96067" x2="86467" y2="96067"/>
                        <a14:foregroundMark x1="89933" y1="91733" x2="89933" y2="91733"/>
                        <a14:foregroundMark x1="90200" y1="95800" x2="90200" y2="95800"/>
                        <a14:foregroundMark x1="20333" y1="61000" x2="20333" y2="61000"/>
                        <a14:backgroundMark x1="36800" y1="41600" x2="36800" y2="4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7929" y="729337"/>
            <a:ext cx="4623288" cy="4623288"/>
          </a:xfrm>
          <a:prstGeom prst="rect">
            <a:avLst/>
          </a:prstGeom>
        </p:spPr>
      </p:pic>
      <p:pic>
        <p:nvPicPr>
          <p:cNvPr id="15" name="Picture 14" descr="A side view of a computer&#10;&#10;Description automatically generated">
            <a:extLst>
              <a:ext uri="{FF2B5EF4-FFF2-40B4-BE49-F238E27FC236}">
                <a16:creationId xmlns:a16="http://schemas.microsoft.com/office/drawing/2014/main" id="{DEB0F939-361A-1E64-523B-11B044048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16" y="123824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7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32DCA7-98DB-0AA0-B265-AF37EEC0B563}"/>
              </a:ext>
            </a:extLst>
          </p:cNvPr>
          <p:cNvSpPr/>
          <p:nvPr/>
        </p:nvSpPr>
        <p:spPr>
          <a:xfrm>
            <a:off x="2406647" y="3882509"/>
            <a:ext cx="4518028" cy="290881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PC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86A4A3-040D-6A8D-CCED-AA94EFAB0C45}"/>
              </a:ext>
            </a:extLst>
          </p:cNvPr>
          <p:cNvSpPr/>
          <p:nvPr/>
        </p:nvSpPr>
        <p:spPr>
          <a:xfrm>
            <a:off x="2406647" y="133350"/>
            <a:ext cx="4308478" cy="2291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/>
              <a:t>Macbook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9EE23-D342-3B35-61FE-65958ECCD014}"/>
              </a:ext>
            </a:extLst>
          </p:cNvPr>
          <p:cNvSpPr/>
          <p:nvPr/>
        </p:nvSpPr>
        <p:spPr>
          <a:xfrm>
            <a:off x="8051802" y="2762530"/>
            <a:ext cx="2051047" cy="986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Keyboard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048A476-B554-2DDE-9EA5-43E9CDF240A4}"/>
              </a:ext>
            </a:extLst>
          </p:cNvPr>
          <p:cNvCxnSpPr>
            <a:cxnSpLocks/>
            <a:stCxn id="4" idx="1"/>
            <a:endCxn id="43" idx="2"/>
          </p:cNvCxnSpPr>
          <p:nvPr/>
        </p:nvCxnSpPr>
        <p:spPr>
          <a:xfrm rot="10800000">
            <a:off x="4520172" y="2177406"/>
            <a:ext cx="3531631" cy="107838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42169C-2987-04BD-055D-DD4D947CE46E}"/>
              </a:ext>
            </a:extLst>
          </p:cNvPr>
          <p:cNvSpPr txBox="1"/>
          <p:nvPr/>
        </p:nvSpPr>
        <p:spPr>
          <a:xfrm>
            <a:off x="5369724" y="2508148"/>
            <a:ext cx="208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Mouse, Keyboard Input Device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818EB0F-73E1-E468-0CB8-B49C79D6A218}"/>
              </a:ext>
            </a:extLst>
          </p:cNvPr>
          <p:cNvCxnSpPr>
            <a:cxnSpLocks/>
            <a:stCxn id="43" idx="1"/>
            <a:endCxn id="52" idx="1"/>
          </p:cNvCxnSpPr>
          <p:nvPr/>
        </p:nvCxnSpPr>
        <p:spPr>
          <a:xfrm rot="10800000" flipV="1">
            <a:off x="2589473" y="1798078"/>
            <a:ext cx="604466" cy="3538837"/>
          </a:xfrm>
          <a:prstGeom prst="bentConnector3">
            <a:avLst>
              <a:gd name="adj1" fmla="val 386448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593A53A-68DB-64F0-AB8B-4E2C6600FFE6}"/>
              </a:ext>
            </a:extLst>
          </p:cNvPr>
          <p:cNvCxnSpPr>
            <a:cxnSpLocks/>
            <a:stCxn id="49" idx="3"/>
            <a:endCxn id="4" idx="2"/>
          </p:cNvCxnSpPr>
          <p:nvPr/>
        </p:nvCxnSpPr>
        <p:spPr>
          <a:xfrm flipV="1">
            <a:off x="6601113" y="3749054"/>
            <a:ext cx="2476213" cy="1587861"/>
          </a:xfrm>
          <a:prstGeom prst="bentConnector2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5FC7BA-1107-DD91-9167-8D0CCD0BF0E0}"/>
              </a:ext>
            </a:extLst>
          </p:cNvPr>
          <p:cNvSpPr txBox="1"/>
          <p:nvPr/>
        </p:nvSpPr>
        <p:spPr>
          <a:xfrm>
            <a:off x="6965951" y="5407978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Mouse, Keyboard Commands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1A7EF-D70D-5F9E-9E3B-623C7FF84BF8}"/>
              </a:ext>
            </a:extLst>
          </p:cNvPr>
          <p:cNvSpPr txBox="1"/>
          <p:nvPr/>
        </p:nvSpPr>
        <p:spPr>
          <a:xfrm>
            <a:off x="936368" y="4882115"/>
            <a:ext cx="91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3E270B-D0CC-14DD-B4FD-4641A16FF2B0}"/>
              </a:ext>
            </a:extLst>
          </p:cNvPr>
          <p:cNvSpPr/>
          <p:nvPr/>
        </p:nvSpPr>
        <p:spPr>
          <a:xfrm>
            <a:off x="11039382" y="657078"/>
            <a:ext cx="867962" cy="1888152"/>
          </a:xfrm>
          <a:custGeom>
            <a:avLst/>
            <a:gdLst>
              <a:gd name="connsiteX0" fmla="*/ 961648 w 961647"/>
              <a:gd name="connsiteY0" fmla="*/ 105430 h 1693267"/>
              <a:gd name="connsiteX1" fmla="*/ 961648 w 961647"/>
              <a:gd name="connsiteY1" fmla="*/ 95845 h 1693267"/>
              <a:gd name="connsiteX2" fmla="*/ 865803 w 961647"/>
              <a:gd name="connsiteY2" fmla="*/ 0 h 1693267"/>
              <a:gd name="connsiteX3" fmla="*/ 769957 w 961647"/>
              <a:gd name="connsiteY3" fmla="*/ 86261 h 1693267"/>
              <a:gd name="connsiteX4" fmla="*/ 769957 w 961647"/>
              <a:gd name="connsiteY4" fmla="*/ 86261 h 1693267"/>
              <a:gd name="connsiteX5" fmla="*/ 683697 w 961647"/>
              <a:gd name="connsiteY5" fmla="*/ 958453 h 1693267"/>
              <a:gd name="connsiteX6" fmla="*/ 95845 w 961647"/>
              <a:gd name="connsiteY6" fmla="*/ 958453 h 1693267"/>
              <a:gd name="connsiteX7" fmla="*/ 0 w 961647"/>
              <a:gd name="connsiteY7" fmla="*/ 1054299 h 1693267"/>
              <a:gd name="connsiteX8" fmla="*/ 95845 w 961647"/>
              <a:gd name="connsiteY8" fmla="*/ 1150144 h 1693267"/>
              <a:gd name="connsiteX9" fmla="*/ 99040 w 961647"/>
              <a:gd name="connsiteY9" fmla="*/ 1150144 h 1693267"/>
              <a:gd name="connsiteX10" fmla="*/ 99040 w 961647"/>
              <a:gd name="connsiteY10" fmla="*/ 1693267 h 1693267"/>
              <a:gd name="connsiteX11" fmla="*/ 290731 w 961647"/>
              <a:gd name="connsiteY11" fmla="*/ 1693267 h 1693267"/>
              <a:gd name="connsiteX12" fmla="*/ 290731 w 961647"/>
              <a:gd name="connsiteY12" fmla="*/ 1469628 h 1693267"/>
              <a:gd name="connsiteX13" fmla="*/ 731619 w 961647"/>
              <a:gd name="connsiteY13" fmla="*/ 1469628 h 1693267"/>
              <a:gd name="connsiteX14" fmla="*/ 763568 w 961647"/>
              <a:gd name="connsiteY14" fmla="*/ 1693267 h 1693267"/>
              <a:gd name="connsiteX15" fmla="*/ 958453 w 961647"/>
              <a:gd name="connsiteY15" fmla="*/ 1693267 h 1693267"/>
              <a:gd name="connsiteX16" fmla="*/ 865803 w 961647"/>
              <a:gd name="connsiteY16" fmla="*/ 1051104 h 1693267"/>
              <a:gd name="connsiteX17" fmla="*/ 961648 w 961647"/>
              <a:gd name="connsiteY17" fmla="*/ 105430 h 1693267"/>
              <a:gd name="connsiteX18" fmla="*/ 961648 w 961647"/>
              <a:gd name="connsiteY18" fmla="*/ 105430 h 1693267"/>
              <a:gd name="connsiteX19" fmla="*/ 290731 w 961647"/>
              <a:gd name="connsiteY19" fmla="*/ 1341834 h 1693267"/>
              <a:gd name="connsiteX20" fmla="*/ 290731 w 961647"/>
              <a:gd name="connsiteY20" fmla="*/ 1150144 h 1693267"/>
              <a:gd name="connsiteX21" fmla="*/ 686891 w 961647"/>
              <a:gd name="connsiteY21" fmla="*/ 1150144 h 1693267"/>
              <a:gd name="connsiteX22" fmla="*/ 715645 w 961647"/>
              <a:gd name="connsiteY22" fmla="*/ 1341834 h 1693267"/>
              <a:gd name="connsiteX23" fmla="*/ 290731 w 961647"/>
              <a:gd name="connsiteY23" fmla="*/ 1341834 h 16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61647" h="1693267">
                <a:moveTo>
                  <a:pt x="961648" y="105430"/>
                </a:moveTo>
                <a:cubicBezTo>
                  <a:pt x="961648" y="102235"/>
                  <a:pt x="961648" y="99040"/>
                  <a:pt x="961648" y="95845"/>
                </a:cubicBezTo>
                <a:cubicBezTo>
                  <a:pt x="961648" y="41533"/>
                  <a:pt x="920115" y="0"/>
                  <a:pt x="865803" y="0"/>
                </a:cubicBezTo>
                <a:cubicBezTo>
                  <a:pt x="817880" y="0"/>
                  <a:pt x="776347" y="38338"/>
                  <a:pt x="769957" y="86261"/>
                </a:cubicBezTo>
                <a:lnTo>
                  <a:pt x="769957" y="86261"/>
                </a:lnTo>
                <a:lnTo>
                  <a:pt x="683697" y="958453"/>
                </a:lnTo>
                <a:lnTo>
                  <a:pt x="95845" y="958453"/>
                </a:lnTo>
                <a:cubicBezTo>
                  <a:pt x="41533" y="958453"/>
                  <a:pt x="0" y="999986"/>
                  <a:pt x="0" y="1054299"/>
                </a:cubicBezTo>
                <a:cubicBezTo>
                  <a:pt x="0" y="1108611"/>
                  <a:pt x="41533" y="1150144"/>
                  <a:pt x="95845" y="1150144"/>
                </a:cubicBezTo>
                <a:lnTo>
                  <a:pt x="99040" y="1150144"/>
                </a:lnTo>
                <a:lnTo>
                  <a:pt x="99040" y="1693267"/>
                </a:lnTo>
                <a:lnTo>
                  <a:pt x="290731" y="1693267"/>
                </a:lnTo>
                <a:lnTo>
                  <a:pt x="290731" y="1469628"/>
                </a:lnTo>
                <a:lnTo>
                  <a:pt x="731619" y="1469628"/>
                </a:lnTo>
                <a:lnTo>
                  <a:pt x="763568" y="1693267"/>
                </a:lnTo>
                <a:lnTo>
                  <a:pt x="958453" y="1693267"/>
                </a:lnTo>
                <a:lnTo>
                  <a:pt x="865803" y="1051104"/>
                </a:lnTo>
                <a:lnTo>
                  <a:pt x="961648" y="105430"/>
                </a:lnTo>
                <a:lnTo>
                  <a:pt x="961648" y="105430"/>
                </a:lnTo>
                <a:close/>
                <a:moveTo>
                  <a:pt x="290731" y="1341834"/>
                </a:moveTo>
                <a:lnTo>
                  <a:pt x="290731" y="1150144"/>
                </a:lnTo>
                <a:lnTo>
                  <a:pt x="686891" y="1150144"/>
                </a:lnTo>
                <a:lnTo>
                  <a:pt x="715645" y="1341834"/>
                </a:lnTo>
                <a:lnTo>
                  <a:pt x="290731" y="1341834"/>
                </a:lnTo>
                <a:close/>
              </a:path>
            </a:pathLst>
          </a:custGeom>
          <a:solidFill>
            <a:srgbClr val="000000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Picture 32" descr="A skeleton sitting on the floor&#10;&#10;Description automatically generated">
            <a:extLst>
              <a:ext uri="{FF2B5EF4-FFF2-40B4-BE49-F238E27FC236}">
                <a16:creationId xmlns:a16="http://schemas.microsoft.com/office/drawing/2014/main" id="{35CF8018-8434-9163-53F2-A593A3DC2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067" l="10000" r="90200">
                        <a14:foregroundMark x1="31133" y1="6467" x2="31133" y2="6467"/>
                        <a14:foregroundMark x1="27867" y1="2733" x2="27867" y2="2733"/>
                        <a14:foregroundMark x1="83200" y1="91733" x2="83200" y2="91733"/>
                        <a14:foregroundMark x1="86467" y1="92600" x2="86467" y2="92600"/>
                        <a14:foregroundMark x1="86467" y1="96067" x2="86467" y2="96067"/>
                        <a14:foregroundMark x1="89933" y1="91733" x2="89933" y2="91733"/>
                        <a14:foregroundMark x1="90200" y1="95800" x2="90200" y2="95800"/>
                        <a14:foregroundMark x1="20333" y1="61000" x2="20333" y2="61000"/>
                        <a14:backgroundMark x1="36800" y1="41600" x2="36800" y2="4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4225" y="275002"/>
            <a:ext cx="2181912" cy="2181912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C6DF4A-FE65-15B9-0E0D-70BF791CCBE9}"/>
              </a:ext>
            </a:extLst>
          </p:cNvPr>
          <p:cNvSpPr/>
          <p:nvPr/>
        </p:nvSpPr>
        <p:spPr>
          <a:xfrm>
            <a:off x="2557178" y="620324"/>
            <a:ext cx="1539872" cy="70115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Recognition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651694F-A7D5-E63A-C2BB-9F35E19B104B}"/>
              </a:ext>
            </a:extLst>
          </p:cNvPr>
          <p:cNvSpPr/>
          <p:nvPr/>
        </p:nvSpPr>
        <p:spPr>
          <a:xfrm>
            <a:off x="3193939" y="1418751"/>
            <a:ext cx="2652463" cy="7586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(</a:t>
            </a:r>
            <a:r>
              <a:rPr lang="en-US" dirty="0" err="1"/>
              <a:t>Geforce</a:t>
            </a:r>
            <a:r>
              <a:rPr lang="en-US" dirty="0"/>
              <a:t> NOW)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963647-AF15-4518-B572-AF57789F0278}"/>
              </a:ext>
            </a:extLst>
          </p:cNvPr>
          <p:cNvSpPr/>
          <p:nvPr/>
        </p:nvSpPr>
        <p:spPr>
          <a:xfrm>
            <a:off x="9407528" y="275002"/>
            <a:ext cx="1293808" cy="5801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Webcam (eyes)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CF7346-5C86-4513-BD8C-781BE449AA8C}"/>
              </a:ext>
            </a:extLst>
          </p:cNvPr>
          <p:cNvCxnSpPr>
            <a:stCxn id="45" idx="1"/>
            <a:endCxn id="37" idx="3"/>
          </p:cNvCxnSpPr>
          <p:nvPr/>
        </p:nvCxnSpPr>
        <p:spPr>
          <a:xfrm rot="10800000" flipV="1">
            <a:off x="4097050" y="565068"/>
            <a:ext cx="5310478" cy="405835"/>
          </a:xfrm>
          <a:prstGeom prst="bentConnector3">
            <a:avLst>
              <a:gd name="adj1" fmla="val 43863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13E276-982B-4616-FAC5-81D5A26688F6}"/>
              </a:ext>
            </a:extLst>
          </p:cNvPr>
          <p:cNvSpPr txBox="1"/>
          <p:nvPr/>
        </p:nvSpPr>
        <p:spPr>
          <a:xfrm>
            <a:off x="7368032" y="133350"/>
            <a:ext cx="138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Text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AB0DDC8-F13E-1D68-6C6A-EE7ABFE59930}"/>
              </a:ext>
            </a:extLst>
          </p:cNvPr>
          <p:cNvSpPr/>
          <p:nvPr/>
        </p:nvSpPr>
        <p:spPr>
          <a:xfrm>
            <a:off x="2589473" y="4134540"/>
            <a:ext cx="1770804" cy="7011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Management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DFCF529-0C4A-B27A-835E-299390A729D4}"/>
              </a:ext>
            </a:extLst>
          </p:cNvPr>
          <p:cNvSpPr/>
          <p:nvPr/>
        </p:nvSpPr>
        <p:spPr>
          <a:xfrm>
            <a:off x="2589473" y="4986336"/>
            <a:ext cx="1770803" cy="7011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YOLO Perception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BB53E7A-BFF4-6142-1C30-0BF6A381E026}"/>
              </a:ext>
            </a:extLst>
          </p:cNvPr>
          <p:cNvSpPr/>
          <p:nvPr/>
        </p:nvSpPr>
        <p:spPr>
          <a:xfrm>
            <a:off x="2589474" y="5844657"/>
            <a:ext cx="1770803" cy="7895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Awareness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4C7EA3-061E-5588-5877-E89EF027724B}"/>
              </a:ext>
            </a:extLst>
          </p:cNvPr>
          <p:cNvCxnSpPr>
            <a:cxnSpLocks/>
            <a:stCxn id="37" idx="1"/>
            <a:endCxn id="51" idx="0"/>
          </p:cNvCxnSpPr>
          <p:nvPr/>
        </p:nvCxnSpPr>
        <p:spPr>
          <a:xfrm rot="10800000" flipH="1" flipV="1">
            <a:off x="2557177" y="970904"/>
            <a:ext cx="917697" cy="3163636"/>
          </a:xfrm>
          <a:prstGeom prst="bentConnector4">
            <a:avLst>
              <a:gd name="adj1" fmla="val -136389"/>
              <a:gd name="adj2" fmla="val 6985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2A9C3-3097-0C40-C8F2-1697DFB3633A}"/>
              </a:ext>
            </a:extLst>
          </p:cNvPr>
          <p:cNvSpPr txBox="1"/>
          <p:nvPr/>
        </p:nvSpPr>
        <p:spPr>
          <a:xfrm>
            <a:off x="1398398" y="2837872"/>
            <a:ext cx="2565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Recognized Command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652039-C5F8-520B-C123-DA6C078755E3}"/>
              </a:ext>
            </a:extLst>
          </p:cNvPr>
          <p:cNvSpPr/>
          <p:nvPr/>
        </p:nvSpPr>
        <p:spPr>
          <a:xfrm>
            <a:off x="5164158" y="4333807"/>
            <a:ext cx="1436955" cy="2006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to Take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2023A9-7B3F-BE94-989F-00E5EF2EC256}"/>
              </a:ext>
            </a:extLst>
          </p:cNvPr>
          <p:cNvCxnSpPr>
            <a:stCxn id="51" idx="3"/>
            <a:endCxn id="49" idx="1"/>
          </p:cNvCxnSpPr>
          <p:nvPr/>
        </p:nvCxnSpPr>
        <p:spPr>
          <a:xfrm>
            <a:off x="4360277" y="4485120"/>
            <a:ext cx="803881" cy="8517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FA9855-D7CF-5711-2F09-6E99F4E59F70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 flipV="1">
            <a:off x="4360276" y="5336915"/>
            <a:ext cx="803882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998C29-09F6-8613-03A8-BACF773D8AAB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4360277" y="5336915"/>
            <a:ext cx="803881" cy="9024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Basem Saleh</dc:creator>
  <cp:lastModifiedBy>Basem Saleh</cp:lastModifiedBy>
  <cp:revision>3</cp:revision>
  <dcterms:created xsi:type="dcterms:W3CDTF">2024-10-20T18:22:06Z</dcterms:created>
  <dcterms:modified xsi:type="dcterms:W3CDTF">2024-10-20T19:26:03Z</dcterms:modified>
</cp:coreProperties>
</file>