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198E-F237-A54E-8B69-5A684A993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701CD-8C94-9841-9B8A-9CE958E1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95D1-6A63-2A47-AC55-07BC450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7D1-EC16-D047-AEED-5321B4AB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DF8F-4A30-AB48-81A3-A084147F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C231-5511-F04D-9D17-17E46C04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171D6-C99A-A541-8482-4DB00931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0F98-FA72-054F-A9A0-9B82A336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6093-25EA-384E-915E-ECA18B8F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DEA5-8817-1741-94D1-ADAFE58C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0B54-F3E0-274D-9EF3-CE0157CAB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0F8D5-1313-A943-BCFC-5FBA14AC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7EEA-FFA4-384B-A21E-14803C74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2450-DCA1-2E48-972A-CF048DBE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F18F-3697-2A40-8352-626BC197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1375-87BB-B845-B787-DD9F4EB5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66AE-632E-D842-840F-DED309DE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815B-EC84-C240-BF26-ACCBAF98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6119-CB36-5A4B-B280-25EFBE6B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BF64-739E-2D41-BA31-47419572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CD91-67EB-3E44-A82D-FB6E415D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FE6D1-E94C-E042-88A2-E7AEF62A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6AF1-B66C-0445-8BD3-DF4F3BB3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C390-7AA4-A346-AED3-80882C3C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090F-0BBB-2B4C-991B-3286328F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C6FA-BEF8-0F48-B3EF-4908820A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4008-CE18-494B-8587-8ED8D943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0F17B-F1CB-7642-9120-12DD9743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D6F7-83E7-3F47-B3F1-C3EB8542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36BB9-B7C1-8E43-BBE7-7F269E65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0F1F1-776D-C74A-BE7A-C29926AB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72FA-7DF7-9445-8337-2983ACB1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96C4-CFF2-5741-B6E1-1E25AFC9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FA51-433B-394A-B5C4-F975F901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B44A-2762-2E44-BBD8-FDE1288F1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05AF-7938-2045-A98E-C2FEEE0EC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44412-1BDD-E643-A87C-D023D881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2342F-2EE8-BC40-BD2B-24484E8C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29BB3-5194-1E40-9120-A947534C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134A-B7A5-7D4E-A870-0A1E9D46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BA245-70CB-F749-A261-268E83E5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0AA9E-740F-6B47-BAC4-8B4E86F0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47B77-D147-4B4C-9F9F-1ADFD6F3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84778-9390-0549-B9C4-B4A15B2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98E9B-B04C-E647-949E-D2A61E1C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FAB21-C48B-0D4C-A031-8B2BB6EA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6786-1CDB-F944-93AB-4C39A6D7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F599-7945-6342-B864-D7A2CE95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AE148-3FB3-E542-A566-23983C02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69CE5-4523-814B-92E5-05A796B1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20471-F91F-7A45-9975-7CDBFF35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14DE1-E7D6-5F45-AABA-DC49519C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7DEB-319E-A343-82CD-7BAF1E38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29A97-F809-214F-B38E-BD25A536F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5761A-E800-9445-ACC0-433B45834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2431-B14D-074C-BB6D-F3DAB5C7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FFA66-A8B2-1E42-A520-8A7CF6F5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46A91-39F6-E941-9170-D891077F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B6A56-9090-FA4F-8288-37E8217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62EEE-6437-444A-AAA2-63DB9D57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A438A-C24F-5348-9A6B-F4A3F1530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952C-2E99-E242-BE06-76311EC7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ACE7-6E8E-CF4D-A36D-E29F4A5BA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8E6E-710A-804A-9D14-AD5CEB9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95BE-707D-4748-85E9-535D194E2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36B5-C9FF-8946-BFAA-70355C77F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88"/>
            <a:ext cx="9144000" cy="1470230"/>
          </a:xfrm>
        </p:spPr>
        <p:txBody>
          <a:bodyPr>
            <a:normAutofit fontScale="90000"/>
          </a:bodyPr>
          <a:lstStyle/>
          <a:p>
            <a:r>
              <a:rPr lang="en-US" dirty="0"/>
              <a:t>CS 373 Question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82052-3505-CC41-84C4-02863D963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8551"/>
            <a:ext cx="9144000" cy="1655762"/>
          </a:xfrm>
        </p:spPr>
        <p:txBody>
          <a:bodyPr/>
          <a:lstStyle/>
          <a:p>
            <a:r>
              <a:rPr lang="en-US" dirty="0"/>
              <a:t>Baptiste </a:t>
            </a:r>
            <a:r>
              <a:rPr lang="en-US" dirty="0" err="1"/>
              <a:t>Saliba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E707-C01D-D14E-A64F-DFC9C5A1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C78C-AF67-A64C-84D4-A47D898D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A and B be regular languages. Is the set of strings of odd length from A beginning with 0 concatenated with the set of strings of even length from B ending with 0 a regular language (yes or no).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this really saying?</a:t>
            </a:r>
          </a:p>
          <a:p>
            <a:pPr>
              <a:buFontTx/>
              <a:buChar char="-"/>
            </a:pPr>
            <a:r>
              <a:rPr lang="en-US" sz="2700" dirty="0"/>
              <a:t>‘A’ is a set of strings, each of which has an </a:t>
            </a:r>
            <a:r>
              <a:rPr lang="en-US" sz="2700" u="sng" dirty="0"/>
              <a:t>odd</a:t>
            </a:r>
            <a:r>
              <a:rPr lang="en-US" sz="2700" dirty="0"/>
              <a:t> length and </a:t>
            </a:r>
            <a:r>
              <a:rPr lang="en-US" sz="2700" u="sng" dirty="0"/>
              <a:t>starts</a:t>
            </a:r>
            <a:r>
              <a:rPr lang="en-US" sz="2700" dirty="0"/>
              <a:t> with 0</a:t>
            </a:r>
          </a:p>
          <a:p>
            <a:pPr>
              <a:buFontTx/>
              <a:buChar char="-"/>
            </a:pPr>
            <a:r>
              <a:rPr lang="en-US" sz="2700" dirty="0"/>
              <a:t>‘B’ is a set of strings, each of which has </a:t>
            </a:r>
            <a:r>
              <a:rPr lang="en-US" sz="2700" u="sng" dirty="0"/>
              <a:t>even</a:t>
            </a:r>
            <a:r>
              <a:rPr lang="en-US" sz="2700" dirty="0"/>
              <a:t> length and </a:t>
            </a:r>
            <a:r>
              <a:rPr lang="en-US" sz="2700" u="sng" dirty="0"/>
              <a:t>ends</a:t>
            </a:r>
            <a:r>
              <a:rPr lang="en-US" sz="2700" dirty="0"/>
              <a:t> with 0</a:t>
            </a:r>
          </a:p>
          <a:p>
            <a:pPr>
              <a:buFontTx/>
              <a:buChar char="-"/>
            </a:pPr>
            <a:r>
              <a:rPr lang="en-US" sz="2700" dirty="0"/>
              <a:t>Is the concatenation of these two sets a regular language?</a:t>
            </a:r>
          </a:p>
        </p:txBody>
      </p:sp>
    </p:spTree>
    <p:extLst>
      <p:ext uri="{BB962C8B-B14F-4D97-AF65-F5344CB8AC3E}">
        <p14:creationId xmlns:p14="http://schemas.microsoft.com/office/powerpoint/2010/main" val="396582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4DDA-54B6-DA4C-A442-A12E91DB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BFB4-715C-D44C-A130-FC343272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regular languages are closed under both concatenation and intersection so…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Concatenation of A and B is regular if A and B are each regular</a:t>
            </a:r>
          </a:p>
        </p:txBody>
      </p:sp>
    </p:spTree>
    <p:extLst>
      <p:ext uri="{BB962C8B-B14F-4D97-AF65-F5344CB8AC3E}">
        <p14:creationId xmlns:p14="http://schemas.microsoft.com/office/powerpoint/2010/main" val="248748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E248-FA78-2944-AE3D-353DCD82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for ‘A’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B3361-062C-BD4F-9EEF-F1707FB2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11" t="25708" r="37241" b="45348"/>
          <a:stretch/>
        </p:blipFill>
        <p:spPr>
          <a:xfrm>
            <a:off x="1885950" y="2700337"/>
            <a:ext cx="3057525" cy="11144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FC82F-46B0-3540-8D4D-E01350AE9591}"/>
              </a:ext>
            </a:extLst>
          </p:cNvPr>
          <p:cNvSpPr txBox="1"/>
          <p:nvPr/>
        </p:nvSpPr>
        <p:spPr>
          <a:xfrm>
            <a:off x="2871788" y="3814763"/>
            <a:ext cx="22002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length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1DDFE-2A71-B24E-BDDB-C58E1B1A1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7" t="26375" r="38197" b="30125"/>
          <a:stretch/>
        </p:blipFill>
        <p:spPr>
          <a:xfrm>
            <a:off x="7036592" y="2342079"/>
            <a:ext cx="2843213" cy="165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3E8989-CF15-3C4E-889A-AEB230C399C5}"/>
              </a:ext>
            </a:extLst>
          </p:cNvPr>
          <p:cNvSpPr txBox="1"/>
          <p:nvPr/>
        </p:nvSpPr>
        <p:spPr>
          <a:xfrm>
            <a:off x="7686675" y="3814763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with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0459-F11B-0045-882E-C6857961B3F9}"/>
              </a:ext>
            </a:extLst>
          </p:cNvPr>
          <p:cNvSpPr txBox="1"/>
          <p:nvPr/>
        </p:nvSpPr>
        <p:spPr>
          <a:xfrm>
            <a:off x="8458198" y="566241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l-GR" dirty="0"/>
              <a:t>λ </a:t>
            </a:r>
            <a:r>
              <a:rPr lang="en-US" dirty="0"/>
              <a:t>= any letter in ’A’s alphabet</a:t>
            </a: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2D4711DC-0AB1-2C4C-866B-063E4C0E79D9}"/>
              </a:ext>
            </a:extLst>
          </p:cNvPr>
          <p:cNvSpPr/>
          <p:nvPr/>
        </p:nvSpPr>
        <p:spPr>
          <a:xfrm>
            <a:off x="5379243" y="2342079"/>
            <a:ext cx="1000125" cy="2187333"/>
          </a:xfrm>
          <a:prstGeom prst="blockArc">
            <a:avLst>
              <a:gd name="adj1" fmla="val 10800000"/>
              <a:gd name="adj2" fmla="val 21533656"/>
              <a:gd name="adj3" fmla="val 85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2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89BD-7839-FF49-953D-A7F80E45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for ‘B’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D6A78DB8-DFDD-604B-86CF-66995823D51A}"/>
              </a:ext>
            </a:extLst>
          </p:cNvPr>
          <p:cNvSpPr/>
          <p:nvPr/>
        </p:nvSpPr>
        <p:spPr>
          <a:xfrm>
            <a:off x="5376469" y="2342077"/>
            <a:ext cx="1000125" cy="2187333"/>
          </a:xfrm>
          <a:prstGeom prst="blockArc">
            <a:avLst>
              <a:gd name="adj1" fmla="val 10800000"/>
              <a:gd name="adj2" fmla="val 21533656"/>
              <a:gd name="adj3" fmla="val 85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C0B3C-E879-AF40-B023-9929580E4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2" t="39906" r="45987" b="33958"/>
          <a:stretch/>
        </p:blipFill>
        <p:spPr>
          <a:xfrm>
            <a:off x="2215992" y="2435281"/>
            <a:ext cx="2108582" cy="1000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46600C-EE35-0F4F-852D-59F617B62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1" t="21472" r="34105" b="39482"/>
          <a:stretch/>
        </p:blipFill>
        <p:spPr>
          <a:xfrm>
            <a:off x="7519595" y="2191690"/>
            <a:ext cx="3410174" cy="1487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09239-1703-3F42-9B8F-C0EFC56541DE}"/>
              </a:ext>
            </a:extLst>
          </p:cNvPr>
          <p:cNvSpPr txBox="1"/>
          <p:nvPr/>
        </p:nvSpPr>
        <p:spPr>
          <a:xfrm>
            <a:off x="2732442" y="3435745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3BE53-88F2-054B-806B-AEEF9C63617D}"/>
              </a:ext>
            </a:extLst>
          </p:cNvPr>
          <p:cNvSpPr txBox="1"/>
          <p:nvPr/>
        </p:nvSpPr>
        <p:spPr>
          <a:xfrm>
            <a:off x="8428616" y="343574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Ends with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59C0B-F55A-F34D-90A1-B30E8B6842B2}"/>
              </a:ext>
            </a:extLst>
          </p:cNvPr>
          <p:cNvSpPr txBox="1"/>
          <p:nvPr/>
        </p:nvSpPr>
        <p:spPr>
          <a:xfrm>
            <a:off x="8458198" y="566241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l-GR" dirty="0"/>
              <a:t>λ </a:t>
            </a:r>
            <a:r>
              <a:rPr lang="en-US" dirty="0"/>
              <a:t>= any letter in ’B’s alphabet</a:t>
            </a:r>
          </a:p>
        </p:txBody>
      </p:sp>
    </p:spTree>
    <p:extLst>
      <p:ext uri="{BB962C8B-B14F-4D97-AF65-F5344CB8AC3E}">
        <p14:creationId xmlns:p14="http://schemas.microsoft.com/office/powerpoint/2010/main" val="408179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7E98-0F67-7D44-96B5-04001E27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7A90-B507-E343-BA6F-8BE4A27F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the concatenation of A and B is a regular language</a:t>
            </a:r>
          </a:p>
          <a:p>
            <a:pPr lvl="1"/>
            <a:r>
              <a:rPr lang="en-US" dirty="0"/>
              <a:t>Both A and B are regular languages</a:t>
            </a:r>
          </a:p>
          <a:p>
            <a:pPr lvl="1"/>
            <a:r>
              <a:rPr lang="en-US" dirty="0"/>
              <a:t>So the concatenation of both must also be regular</a:t>
            </a:r>
          </a:p>
        </p:txBody>
      </p:sp>
    </p:spTree>
    <p:extLst>
      <p:ext uri="{BB962C8B-B14F-4D97-AF65-F5344CB8AC3E}">
        <p14:creationId xmlns:p14="http://schemas.microsoft.com/office/powerpoint/2010/main" val="103425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</TotalTime>
  <Words>189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 373 Question Presentation</vt:lpstr>
      <vt:lpstr>Question</vt:lpstr>
      <vt:lpstr>Regular Language Rules</vt:lpstr>
      <vt:lpstr>Machine for ‘A’</vt:lpstr>
      <vt:lpstr>Machine for ‘B’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bsaliba1@binghamton.edu</dc:creator>
  <cp:lastModifiedBy>bsaliba1@binghamton.edu</cp:lastModifiedBy>
  <cp:revision>5</cp:revision>
  <dcterms:created xsi:type="dcterms:W3CDTF">2018-10-01T22:09:39Z</dcterms:created>
  <dcterms:modified xsi:type="dcterms:W3CDTF">2018-10-04T02:52:32Z</dcterms:modified>
</cp:coreProperties>
</file>