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Introduce the field of Electrical Engineering and its significance in modern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Electrical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Fundamentals, Applications, and Future Directions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26,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Electrical Engineering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Electrical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Electrical Engineering is a branch of engineering that deals with the study and application of electricity, electronics, and electromagnetism.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Areas of Electrical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Control Engineering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Fundamental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Voltage, Current, Resistance</a:t>
            </a:r>
          </a:p>
          <a:p>
            <a:pPr lvl="0"/>
            <a:r>
              <a:rPr/>
              <a:t>Ohm’s Law</a:t>
            </a:r>
          </a:p>
          <a:p>
            <a:pPr lvl="0"/>
            <a:r>
              <a:rPr/>
              <a:t>Circuit Analysis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🔌 Electrical Engineering plays a vital role in various sectors, including telecommunications, power generation, and consumer electronics.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Power Systems Engineer</a:t>
            </a:r>
          </a:p>
          <a:p>
            <a:pPr lvl="0"/>
            <a:r>
              <a:rPr/>
              <a:t>Electronics Engineer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Control Systems Engineer</a:t>
            </a:r>
          </a:p>
          <a:p>
            <a:pPr lvl="0"/>
            <a:r>
              <a:rPr/>
              <a:t>Telecommunications Engineer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Feel free to add or modify any sections!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Electrical Engineering</dc:title>
  <dc:creator>Damien Théroux</dc:creator>
  <cp:keywords/>
  <dcterms:created xsi:type="dcterms:W3CDTF">2024-10-26T02:00:55Z</dcterms:created>
  <dcterms:modified xsi:type="dcterms:W3CDTF">2024-10-26T02:00:55Z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October 26,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Fundamentals, Applications, and Future Directions</vt:lpwstr>
  </property>
  <property fmtid="{D5CDD505-2E9C-101B-9397-08002B2CF9AE}" pid="15" name="toc-title">
    <vt:lpwstr>Table of contents</vt:lpwstr>
  </property>
</Properties>
</file>