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conomist.com/node/17723223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 (The Economist, 2010).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 (The Economist, 2010).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 (The Economist, 2010).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Economist (2010) ‘The disposable academic: Why doing a PhD is often a waste of time’, </a:t>
            </a:r>
            <a:r>
              <a:rPr i="1"/>
              <a:t>The Economist</a:t>
            </a:r>
            <a:r>
              <a:rPr/>
              <a:t>. Available at: </a:t>
            </a:r>
            <a:r>
              <a:rPr>
                <a:hlinkClick r:id="rId2"/>
              </a:rPr>
              <a:t>https://www.economist.com/node/17723223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 (The Economist, 2010).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 (The Economist, 2010).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 (The Economist, 2010).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2024-09-04T04:07:26Z</dcterms:created>
  <dcterms:modified xsi:type="dcterms:W3CDTF">2024-09-04T04:07:26Z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