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6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953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34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0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70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9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4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8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2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8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9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E2E-292E-4FDF-B0C9-12BEA93137A9}" type="datetimeFigureOut">
              <a:rPr lang="pt-BR" smtClean="0"/>
              <a:t>24/06/2022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619D1A1-1588-4B27-938F-945BFAC52D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88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3AC0E-64A3-4887-96FF-ED91D70B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88" y="126327"/>
            <a:ext cx="3959604" cy="631971"/>
          </a:xfrm>
        </p:spPr>
        <p:txBody>
          <a:bodyPr>
            <a:normAutofit fontScale="90000"/>
          </a:bodyPr>
          <a:lstStyle/>
          <a:p>
            <a:r>
              <a:rPr lang="pt-BR" dirty="0"/>
              <a:t>MANUELLA FESTAS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400C70-7BA1-4537-A768-421D0B1E7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28609"/>
            <a:ext cx="4184035" cy="469547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MAPA SEMÂNTICO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4CC25D20-D4AF-46EF-AF8F-1A54E083A5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48" y="3124034"/>
            <a:ext cx="2913402" cy="1943364"/>
          </a:xfr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D272CE8C-6FE1-4650-9CC6-FC2ED1F9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56" y="1114146"/>
            <a:ext cx="2355495" cy="157033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82FF059-E542-43CA-926F-8B5A62C8E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17" y="864685"/>
            <a:ext cx="2084539" cy="208453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818D8C4-C912-43DC-B428-C9CA0EDF6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40" y="4495996"/>
            <a:ext cx="1949822" cy="12998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D7ACB881-422C-4FFA-88F8-6270DBEBF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6" y="5444447"/>
            <a:ext cx="2031064" cy="129988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726B7B1-DC9F-4385-A146-0F4F585DA5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3" y="3353696"/>
            <a:ext cx="3018551" cy="178043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4314CD4-6374-43B1-9F6E-E0EC1EC1F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1" y="5265011"/>
            <a:ext cx="2206306" cy="95362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2FF3A8E5-9B96-4B45-8440-BF81AE8461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74" y="2849506"/>
            <a:ext cx="2283977" cy="152341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53955ED9-09FA-4FB2-8F59-C3C5076BA1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9" y="1263596"/>
            <a:ext cx="2413306" cy="180743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5D3D29D-BDB1-433D-B83A-64A5691AB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3" y="1492772"/>
            <a:ext cx="2080495" cy="179093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C230CAC-7D7B-4CD5-BFCF-CB52D851BC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87" y="5265011"/>
            <a:ext cx="2060945" cy="13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MANUELLA FESTAS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MANUELLA FESTAS</dc:title>
  <dc:creator>Técnico em Informática</dc:creator>
  <cp:lastModifiedBy>Técnico em Informática</cp:lastModifiedBy>
  <cp:revision>4</cp:revision>
  <dcterms:created xsi:type="dcterms:W3CDTF">2022-06-24T21:47:31Z</dcterms:created>
  <dcterms:modified xsi:type="dcterms:W3CDTF">2022-06-24T22:22:52Z</dcterms:modified>
</cp:coreProperties>
</file>