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4378A-D654-4C9F-BD8F-9AB0629B1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728" y="627475"/>
            <a:ext cx="8825658" cy="3139181"/>
          </a:xfrm>
        </p:spPr>
        <p:txBody>
          <a:bodyPr/>
          <a:lstStyle/>
          <a:p>
            <a:pPr algn="ctr"/>
            <a:r>
              <a:rPr lang="pt-BR" sz="4800" dirty="0">
                <a:solidFill>
                  <a:srgbClr val="FFFF00"/>
                </a:solidFill>
              </a:rPr>
              <a:t>ESPAÇO MANOELLA FESTAS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423336-D959-49D2-9E6D-3CFF34E22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6566" y="5054216"/>
            <a:ext cx="2108362" cy="398627"/>
          </a:xfrm>
        </p:spPr>
        <p:txBody>
          <a:bodyPr/>
          <a:lstStyle/>
          <a:p>
            <a:r>
              <a:rPr lang="pt-BR" dirty="0"/>
              <a:t>APRESENTAÇÃO:</a:t>
            </a:r>
          </a:p>
        </p:txBody>
      </p:sp>
    </p:spTree>
    <p:extLst>
      <p:ext uri="{BB962C8B-B14F-4D97-AF65-F5344CB8AC3E}">
        <p14:creationId xmlns:p14="http://schemas.microsoft.com/office/powerpoint/2010/main" val="3468815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6751C-0012-49CB-B97C-88883917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ESPAÇO MANOELLA FESTAS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4932E0-1115-454E-8985-6716C720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NOSSA CASAS DE FESTAS SITUA-SE EM CAMPO GRANDE – RIO DE JANEIRO.</a:t>
            </a:r>
          </a:p>
          <a:p>
            <a:r>
              <a:rPr lang="pt-BR" dirty="0"/>
              <a:t>NOS DESTACAMOS PELO GRANDIOSIDADE DOS SERVIÇOS OFERECIDOS E PELO AMPLO ESPAÇO INTERNO.</a:t>
            </a:r>
          </a:p>
          <a:p>
            <a:r>
              <a:rPr lang="pt-BR" dirty="0"/>
              <a:t>AQUI VOCÊ PODE CONTAR COM UM ESPAÇO PARA REALIZAÇÃO DO SEU EVENTO PARA ATÉ 200 PESSOAS.</a:t>
            </a:r>
          </a:p>
          <a:p>
            <a:r>
              <a:rPr lang="pt-BR" dirty="0"/>
              <a:t>OFERECEMOS UM ESPAÇO TOTALMENTE CLIMATIZADO PARA MELHOR CONFORTO DO SEUS CONVIDADOS.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59750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1D936-F5E5-4229-BD36-1CF18143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ESPAÇO MANOELLA FESTAS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3B5D96-E914-4772-8E35-7FADF5F37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75" y="2637155"/>
            <a:ext cx="11822815" cy="3416300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INFRA ESTRUTURA:</a:t>
            </a:r>
          </a:p>
          <a:p>
            <a:pPr marL="0" indent="0">
              <a:buNone/>
            </a:pP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2" indent="0">
              <a:buNone/>
            </a:pP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FACHADA COM PAISAGISMO                        MESAS PARA ATÉ 8 CONVIDADOS</a:t>
            </a:r>
            <a:r>
              <a:rPr lang="pt-BR" sz="800" dirty="0">
                <a:solidFill>
                  <a:schemeClr val="accent5">
                    <a:lumMod val="75000"/>
                  </a:schemeClr>
                </a:solidFill>
              </a:rPr>
              <a:t>.                            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DECORAÇÃO COM ARCO DE BOLAS</a:t>
            </a:r>
          </a:p>
          <a:p>
            <a:pPr marL="0" indent="0">
              <a:buNone/>
            </a:pP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F6730A-2C6A-4A30-9C5D-DE4C43B53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59" y="3393156"/>
            <a:ext cx="3028318" cy="20093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1DC8938-624F-4C22-A820-5DCE794AC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699" y="2964110"/>
            <a:ext cx="3657600" cy="24384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EB6008F-05A0-439B-BBD5-5625C0D3F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028" y="2964110"/>
            <a:ext cx="399063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16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– Sala da Diretoria]]</Template>
  <TotalTime>113</TotalTime>
  <Words>83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Íon - Sala da Diretoria</vt:lpstr>
      <vt:lpstr>ESPAÇO MANOELLA FESTAS</vt:lpstr>
      <vt:lpstr>ESPAÇO MANOELLA FESTAS</vt:lpstr>
      <vt:lpstr>ESPAÇO MANOELLA FESTAS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ESPAÇO MANOELLA FESTAS</dc:title>
  <dc:creator>Técnico em Informática</dc:creator>
  <cp:lastModifiedBy>Técnico em Informática</cp:lastModifiedBy>
  <cp:revision>6</cp:revision>
  <dcterms:created xsi:type="dcterms:W3CDTF">2022-06-24T22:44:35Z</dcterms:created>
  <dcterms:modified xsi:type="dcterms:W3CDTF">2022-06-25T00:38:27Z</dcterms:modified>
</cp:coreProperties>
</file>