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36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3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953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348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404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707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9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44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34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88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51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2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78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49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35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AE2E-292E-4FDF-B0C9-12BEA93137A9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88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3AC0E-64A3-4887-96FF-ED91D70B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88" y="126327"/>
            <a:ext cx="3959604" cy="631971"/>
          </a:xfrm>
        </p:spPr>
        <p:txBody>
          <a:bodyPr>
            <a:normAutofit fontScale="90000"/>
          </a:bodyPr>
          <a:lstStyle/>
          <a:p>
            <a:r>
              <a:rPr lang="pt-BR" dirty="0"/>
              <a:t>ESTILLO EVENTOS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400C70-7BA1-4537-A768-421D0B1E7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728609"/>
            <a:ext cx="4184035" cy="469547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</a:rPr>
              <a:t>MAPA SEMÂNTICO</a:t>
            </a:r>
          </a:p>
        </p:txBody>
      </p:sp>
      <p:pic>
        <p:nvPicPr>
          <p:cNvPr id="22" name="Espaço Reservado para Conteúdo 21">
            <a:extLst>
              <a:ext uri="{FF2B5EF4-FFF2-40B4-BE49-F238E27FC236}">
                <a16:creationId xmlns:a16="http://schemas.microsoft.com/office/drawing/2014/main" id="{4CC25D20-D4AF-46EF-AF8F-1A54E083A5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48" y="3124034"/>
            <a:ext cx="2913402" cy="1943364"/>
          </a:xfr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D272CE8C-6FE1-4650-9CC6-FC2ED1F9D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56" y="1114146"/>
            <a:ext cx="2355495" cy="157033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82FF059-E542-43CA-926F-8B5A62C8E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717" y="864685"/>
            <a:ext cx="2084539" cy="2084539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818D8C4-C912-43DC-B428-C9CA0EDF6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440" y="4495996"/>
            <a:ext cx="1949822" cy="129988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7ACB881-422C-4FFA-88F8-6270DBEBF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56" y="5444447"/>
            <a:ext cx="2031064" cy="129988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F726B7B1-DC9F-4385-A146-0F4F585DA5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3" y="3353696"/>
            <a:ext cx="3018551" cy="1780436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F4314CD4-6374-43B1-9F6E-E0EC1EC1F1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1" y="5265011"/>
            <a:ext cx="2206306" cy="95362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2FF3A8E5-9B96-4B45-8440-BF81AE8461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974" y="2849506"/>
            <a:ext cx="2283977" cy="1523413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53955ED9-09FA-4FB2-8F59-C3C5076BA1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69" y="1263596"/>
            <a:ext cx="2413306" cy="1807434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35D3D29D-BDB1-433D-B83A-64A5691AB1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3" y="1492772"/>
            <a:ext cx="2080495" cy="1790935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0C230CAC-7D7B-4CD5-BFCF-CB52D851BC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87" y="5265011"/>
            <a:ext cx="2060945" cy="13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823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melho Violet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Facetado</vt:lpstr>
      <vt:lpstr>ESTILLO EVENTOS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MANUELLA FESTAS</dc:title>
  <dc:creator>Técnico em Informática</dc:creator>
  <cp:lastModifiedBy>BRUNO</cp:lastModifiedBy>
  <cp:revision>5</cp:revision>
  <dcterms:created xsi:type="dcterms:W3CDTF">2022-06-24T21:47:31Z</dcterms:created>
  <dcterms:modified xsi:type="dcterms:W3CDTF">2023-03-09T21:25:15Z</dcterms:modified>
</cp:coreProperties>
</file>