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17BD-C1DF-8EF9-BC8B-BC8F40210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239EE-4885-9ADF-3CE9-DAC25EF87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8DDB0-B446-51FC-7C2F-999FC534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AE3B-76E5-92C5-317F-24261AA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AC63D-A71E-79AB-6B52-EB2EFB8A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59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8A58-FC0C-796C-D259-3A1C182BB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175EC-A5CF-099A-D44C-D907BC3A61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DA15D-02C9-4631-E3E7-AF4E84DA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C2772-B858-7CAE-0EF8-5F366AC3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43AAA-13B8-2F16-36D6-FE451FDC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6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82AB67-C07F-32B7-E521-3B0A1A05C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D209E-3637-01CF-D5CF-EC7DCB86C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AD47B-861F-C969-3FCC-1F55CDDB3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7455-6887-4292-3CE6-6B88A398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3E07-530B-0AC2-F862-828918EC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42916-A820-AE76-7A5F-BAE5F7A1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EA60E-557F-3369-471C-A1FAC742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A7748A-07BD-50E5-708D-88C4381DC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53E78-4649-F859-4631-FA12B231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A9B6-8D18-8663-AF8D-6EE4153C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8B933-1FF0-17E0-EF14-E5D35BAE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869018-680E-EA16-2A7C-A144AE17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70C7-3E4C-99FA-FB59-4991C96A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53398-738E-5065-71F8-6FF7C49B6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5EF2-8363-2882-1834-A72265B4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9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869F-BFFE-DA95-95F7-8789BB22B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EA48F-B396-A874-0F50-6CAC5221D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644DF-E44B-5A55-F626-C5A452325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E001-5080-C54B-ECFB-75D3C40A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14736-0A24-2910-977C-E8FA286E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A83FA-D98C-E322-D6BF-F9AF47D4C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A658-5CCF-EA80-641C-94ABD979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6F000-1D68-BC12-78A7-A39C63301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807CA-017E-51FA-4C6F-B22C60B1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4D6FC-0B94-1725-1C79-C771D190E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10B28-6FFA-E1E4-1017-EB27C3823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B4BEF0-9A5F-9ADA-B689-9C9BB29D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79EB3-E9B5-A148-8196-02607E8B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A4EB6A-4B82-7417-D0A6-A501B5196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7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16985-5043-EF6D-EFEF-F7B3D2FC1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4165A-810D-D5CB-319B-4CA2760E8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8C6B2-C9D7-89A4-FB61-52D07F01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EF93D6-EB79-773D-80C2-9ABB8EAC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5BD48-03D3-E2E0-6290-CBFD5609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0E5014-0594-475A-B2B9-38F8E486D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B4EF7-0A32-3FFC-D773-6483B5F6C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00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EF4A-5FCC-06A6-D4B9-E457125E5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63529-8E50-D004-F4C6-28FF5D67D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F2B05-9DB7-E999-A1A4-861694AA2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04B99-9DE7-C2A8-5719-EAE0CE1F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2DCB8-C465-1EC9-B063-ABDEF04D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FEC16-41A2-94CB-7E85-E0EA8A3B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9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C426-4046-A457-1E5F-C5D95AF60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5863E-55AB-625D-C30A-D46B71C45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2104F-95DA-C7E4-129C-FEC7733A7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02E8B-3D97-3B32-A0B4-E5E21062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6EEB-7D7C-DBC2-1A81-764EBA63F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ED440-E1C9-870B-98C9-B02C352F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1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CAA7C-D9B7-5116-B5D7-B4D7200C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D049B-0334-37F2-6604-9211CA03D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5F770-5F68-740B-85EA-C77707307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9AEF8B-A4EA-4F00-857C-5A35110FBD4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1AB4-F4F5-46E5-B463-2B9FC52DB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E54C2C-E7BE-E96B-D7C0-9C9783F8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4E193-6B29-4F67-961E-3AFE47C7A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94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1AC031-1585-3431-8560-7373D6F4A9FD}"/>
              </a:ext>
            </a:extLst>
          </p:cNvPr>
          <p:cNvGrpSpPr/>
          <p:nvPr/>
        </p:nvGrpSpPr>
        <p:grpSpPr>
          <a:xfrm>
            <a:off x="4134482" y="582562"/>
            <a:ext cx="3649415" cy="5692875"/>
            <a:chOff x="4301631" y="491612"/>
            <a:chExt cx="3649415" cy="5692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3B38D66-4D6A-6339-CC20-0D0F47602811}"/>
                </a:ext>
              </a:extLst>
            </p:cNvPr>
            <p:cNvSpPr/>
            <p:nvPr/>
          </p:nvSpPr>
          <p:spPr>
            <a:xfrm>
              <a:off x="4301631" y="491612"/>
              <a:ext cx="3649415" cy="5260259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018B4A-6F4D-B982-AFA5-6195CCC748F2}"/>
                </a:ext>
              </a:extLst>
            </p:cNvPr>
            <p:cNvSpPr/>
            <p:nvPr/>
          </p:nvSpPr>
          <p:spPr>
            <a:xfrm>
              <a:off x="4522839" y="1462905"/>
              <a:ext cx="3254477" cy="4141482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Down">
                <a:avLst>
                  <a:gd name="adj" fmla="val 57473"/>
                </a:avLst>
              </a:prstTxWarp>
              <a:spAutoFit/>
            </a:bodyPr>
            <a:lstStyle/>
            <a:p>
              <a:pPr algn="ctr"/>
              <a:r>
                <a:rPr lang="en-US" sz="2800" b="1" cap="none" spc="50" dirty="0">
                  <a:ln w="0"/>
                  <a:solidFill>
                    <a:schemeClr val="bg2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Together we win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D1076D6B-8F67-E648-EF14-807995ED4951}"/>
                </a:ext>
              </a:extLst>
            </p:cNvPr>
            <p:cNvSpPr/>
            <p:nvPr/>
          </p:nvSpPr>
          <p:spPr>
            <a:xfrm>
              <a:off x="4708240" y="855406"/>
              <a:ext cx="2892096" cy="4539689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 descr="A building with a playground in the middle&#10;&#10;AI-generated content may be incorrect.">
              <a:extLst>
                <a:ext uri="{FF2B5EF4-FFF2-40B4-BE49-F238E27FC236}">
                  <a16:creationId xmlns:a16="http://schemas.microsoft.com/office/drawing/2014/main" id="{B64BEC40-FE86-6598-395A-DB257EF56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9826" y="1905001"/>
              <a:ext cx="2300501" cy="248756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D0BB41-43B4-34FB-37B1-AEC87A7EB791}"/>
                </a:ext>
              </a:extLst>
            </p:cNvPr>
            <p:cNvSpPr/>
            <p:nvPr/>
          </p:nvSpPr>
          <p:spPr>
            <a:xfrm>
              <a:off x="4522839" y="698090"/>
              <a:ext cx="3254477" cy="54863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prstTxWarp prst="textArchUp">
                <a:avLst>
                  <a:gd name="adj" fmla="val 10454144"/>
                </a:avLst>
              </a:prstTxWarp>
              <a:spAutoFit/>
            </a:bodyPr>
            <a:lstStyle/>
            <a:p>
              <a:pPr algn="ctr"/>
              <a:r>
                <a:rPr lang="en-US" sz="344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</a:rPr>
                <a:t>AMAZE by Urban Tree Apartment Owners Association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050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Sundaresan B Sundaresan</dc:creator>
  <cp:lastModifiedBy>Sundaresan B Sundaresan</cp:lastModifiedBy>
  <cp:revision>2</cp:revision>
  <dcterms:created xsi:type="dcterms:W3CDTF">2025-08-19T13:31:22Z</dcterms:created>
  <dcterms:modified xsi:type="dcterms:W3CDTF">2025-08-20T12:15:13Z</dcterms:modified>
</cp:coreProperties>
</file>