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12960350" cy="14039850"/>
  <p:notesSz cx="6858000" cy="9144000"/>
  <p:embeddedFontLst>
    <p:embeddedFont>
      <p:font typeface="Bodoni" panose="020B0604020202020204" charset="0"/>
      <p:regular r:id="rId4"/>
      <p:bold r:id="rId5"/>
      <p:italic r:id="rId6"/>
      <p:boldItalic r:id="rId7"/>
    </p:embeddedFont>
    <p:embeddedFont>
      <p:font typeface="Century" panose="02040604050505020304" pitchFamily="18" charset="0"/>
      <p:regular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g4V1cLlyFEQBB/WM1XEgRdlHZ13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271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presProps" Target="presProps.xml"/><Relationship Id="rId5" Type="http://schemas.openxmlformats.org/officeDocument/2006/relationships/font" Target="fonts/font2.fntdata"/><Relationship Id="rId10" Type="http://customschemas.google.com/relationships/presentationmetadata" Target="metadata"/><Relationship Id="rId4" Type="http://schemas.openxmlformats.org/officeDocument/2006/relationships/font" Target="fonts/font1.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005013" y="1143000"/>
            <a:ext cx="28479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61"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361"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361"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361"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361"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361"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361"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361"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361"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2005013" y="1143000"/>
            <a:ext cx="28479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972026" y="2297726"/>
            <a:ext cx="11016298" cy="4887948"/>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8504"/>
              <a:buFont typeface="Calibri"/>
              <a:buNone/>
              <a:defRPr sz="8504"/>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620044" y="7374172"/>
            <a:ext cx="9720263" cy="338971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417"/>
              </a:spcBef>
              <a:spcAft>
                <a:spcPts val="0"/>
              </a:spcAft>
              <a:buClr>
                <a:schemeClr val="dk1"/>
              </a:buClr>
              <a:buSzPts val="3402"/>
              <a:buNone/>
              <a:defRPr sz="3402"/>
            </a:lvl1pPr>
            <a:lvl2pPr lvl="1" algn="ctr">
              <a:lnSpc>
                <a:spcPct val="90000"/>
              </a:lnSpc>
              <a:spcBef>
                <a:spcPts val="709"/>
              </a:spcBef>
              <a:spcAft>
                <a:spcPts val="0"/>
              </a:spcAft>
              <a:buClr>
                <a:schemeClr val="dk1"/>
              </a:buClr>
              <a:buSzPts val="2835"/>
              <a:buNone/>
              <a:defRPr sz="2835"/>
            </a:lvl2pPr>
            <a:lvl3pPr lvl="2" algn="ctr">
              <a:lnSpc>
                <a:spcPct val="90000"/>
              </a:lnSpc>
              <a:spcBef>
                <a:spcPts val="709"/>
              </a:spcBef>
              <a:spcAft>
                <a:spcPts val="0"/>
              </a:spcAft>
              <a:buClr>
                <a:schemeClr val="dk1"/>
              </a:buClr>
              <a:buSzPts val="2551"/>
              <a:buNone/>
              <a:defRPr sz="2551"/>
            </a:lvl3pPr>
            <a:lvl4pPr lvl="3" algn="ctr">
              <a:lnSpc>
                <a:spcPct val="90000"/>
              </a:lnSpc>
              <a:spcBef>
                <a:spcPts val="709"/>
              </a:spcBef>
              <a:spcAft>
                <a:spcPts val="0"/>
              </a:spcAft>
              <a:buClr>
                <a:schemeClr val="dk1"/>
              </a:buClr>
              <a:buSzPts val="2268"/>
              <a:buNone/>
              <a:defRPr sz="2268"/>
            </a:lvl4pPr>
            <a:lvl5pPr lvl="4" algn="ctr">
              <a:lnSpc>
                <a:spcPct val="90000"/>
              </a:lnSpc>
              <a:spcBef>
                <a:spcPts val="709"/>
              </a:spcBef>
              <a:spcAft>
                <a:spcPts val="0"/>
              </a:spcAft>
              <a:buClr>
                <a:schemeClr val="dk1"/>
              </a:buClr>
              <a:buSzPts val="2268"/>
              <a:buNone/>
              <a:defRPr sz="2268"/>
            </a:lvl5pPr>
            <a:lvl6pPr lvl="5" algn="ctr">
              <a:lnSpc>
                <a:spcPct val="90000"/>
              </a:lnSpc>
              <a:spcBef>
                <a:spcPts val="709"/>
              </a:spcBef>
              <a:spcAft>
                <a:spcPts val="0"/>
              </a:spcAft>
              <a:buClr>
                <a:schemeClr val="dk1"/>
              </a:buClr>
              <a:buSzPts val="2268"/>
              <a:buNone/>
              <a:defRPr sz="2268"/>
            </a:lvl6pPr>
            <a:lvl7pPr lvl="6" algn="ctr">
              <a:lnSpc>
                <a:spcPct val="90000"/>
              </a:lnSpc>
              <a:spcBef>
                <a:spcPts val="709"/>
              </a:spcBef>
              <a:spcAft>
                <a:spcPts val="0"/>
              </a:spcAft>
              <a:buClr>
                <a:schemeClr val="dk1"/>
              </a:buClr>
              <a:buSzPts val="2268"/>
              <a:buNone/>
              <a:defRPr sz="2268"/>
            </a:lvl7pPr>
            <a:lvl8pPr lvl="7" algn="ctr">
              <a:lnSpc>
                <a:spcPct val="90000"/>
              </a:lnSpc>
              <a:spcBef>
                <a:spcPts val="709"/>
              </a:spcBef>
              <a:spcAft>
                <a:spcPts val="0"/>
              </a:spcAft>
              <a:buClr>
                <a:schemeClr val="dk1"/>
              </a:buClr>
              <a:buSzPts val="2268"/>
              <a:buNone/>
              <a:defRPr sz="2268"/>
            </a:lvl8pPr>
            <a:lvl9pPr lvl="8" algn="ctr">
              <a:lnSpc>
                <a:spcPct val="90000"/>
              </a:lnSpc>
              <a:spcBef>
                <a:spcPts val="709"/>
              </a:spcBef>
              <a:spcAft>
                <a:spcPts val="0"/>
              </a:spcAft>
              <a:buClr>
                <a:schemeClr val="dk1"/>
              </a:buClr>
              <a:buSzPts val="2268"/>
              <a:buNone/>
              <a:defRPr sz="2268"/>
            </a:lvl9pPr>
          </a:lstStyle>
          <a:p>
            <a:endParaRPr/>
          </a:p>
        </p:txBody>
      </p:sp>
      <p:sp>
        <p:nvSpPr>
          <p:cNvPr id="18" name="Google Shape;18;p3"/>
          <p:cNvSpPr txBox="1">
            <a:spLocks noGrp="1"/>
          </p:cNvSpPr>
          <p:nvPr>
            <p:ph type="dt" idx="10"/>
          </p:nvPr>
        </p:nvSpPr>
        <p:spPr>
          <a:xfrm>
            <a:off x="891024" y="13012864"/>
            <a:ext cx="2916079" cy="74749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4293116" y="13012864"/>
            <a:ext cx="4374118" cy="74749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9153247" y="13012864"/>
            <a:ext cx="2916079" cy="74749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891024" y="747495"/>
            <a:ext cx="11178302" cy="271372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2026097" y="2602387"/>
            <a:ext cx="8908156" cy="1117830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17"/>
              </a:spcBef>
              <a:spcAft>
                <a:spcPts val="0"/>
              </a:spcAft>
              <a:buClr>
                <a:schemeClr val="dk1"/>
              </a:buClr>
              <a:buSzPts val="1800"/>
              <a:buChar char="•"/>
              <a:defRPr/>
            </a:lvl1pPr>
            <a:lvl2pPr marL="914400" lvl="1" indent="-342900" algn="l">
              <a:lnSpc>
                <a:spcPct val="90000"/>
              </a:lnSpc>
              <a:spcBef>
                <a:spcPts val="709"/>
              </a:spcBef>
              <a:spcAft>
                <a:spcPts val="0"/>
              </a:spcAft>
              <a:buClr>
                <a:schemeClr val="dk1"/>
              </a:buClr>
              <a:buSzPts val="1800"/>
              <a:buChar char="•"/>
              <a:defRPr/>
            </a:lvl2pPr>
            <a:lvl3pPr marL="1371600" lvl="2" indent="-342900" algn="l">
              <a:lnSpc>
                <a:spcPct val="90000"/>
              </a:lnSpc>
              <a:spcBef>
                <a:spcPts val="709"/>
              </a:spcBef>
              <a:spcAft>
                <a:spcPts val="0"/>
              </a:spcAft>
              <a:buClr>
                <a:schemeClr val="dk1"/>
              </a:buClr>
              <a:buSzPts val="1800"/>
              <a:buChar char="•"/>
              <a:defRPr/>
            </a:lvl3pPr>
            <a:lvl4pPr marL="1828800" lvl="3" indent="-342900" algn="l">
              <a:lnSpc>
                <a:spcPct val="90000"/>
              </a:lnSpc>
              <a:spcBef>
                <a:spcPts val="709"/>
              </a:spcBef>
              <a:spcAft>
                <a:spcPts val="0"/>
              </a:spcAft>
              <a:buClr>
                <a:schemeClr val="dk1"/>
              </a:buClr>
              <a:buSzPts val="1800"/>
              <a:buChar char="•"/>
              <a:defRPr/>
            </a:lvl4pPr>
            <a:lvl5pPr marL="2286000" lvl="4" indent="-342900" algn="l">
              <a:lnSpc>
                <a:spcPct val="90000"/>
              </a:lnSpc>
              <a:spcBef>
                <a:spcPts val="709"/>
              </a:spcBef>
              <a:spcAft>
                <a:spcPts val="0"/>
              </a:spcAft>
              <a:buClr>
                <a:schemeClr val="dk1"/>
              </a:buClr>
              <a:buSzPts val="1800"/>
              <a:buChar char="•"/>
              <a:defRPr/>
            </a:lvl5pPr>
            <a:lvl6pPr marL="2743200" lvl="5" indent="-342900" algn="l">
              <a:lnSpc>
                <a:spcPct val="90000"/>
              </a:lnSpc>
              <a:spcBef>
                <a:spcPts val="709"/>
              </a:spcBef>
              <a:spcAft>
                <a:spcPts val="0"/>
              </a:spcAft>
              <a:buClr>
                <a:schemeClr val="dk1"/>
              </a:buClr>
              <a:buSzPts val="1800"/>
              <a:buChar char="•"/>
              <a:defRPr/>
            </a:lvl6pPr>
            <a:lvl7pPr marL="3200400" lvl="6" indent="-342900" algn="l">
              <a:lnSpc>
                <a:spcPct val="90000"/>
              </a:lnSpc>
              <a:spcBef>
                <a:spcPts val="709"/>
              </a:spcBef>
              <a:spcAft>
                <a:spcPts val="0"/>
              </a:spcAft>
              <a:buClr>
                <a:schemeClr val="dk1"/>
              </a:buClr>
              <a:buSzPts val="1800"/>
              <a:buChar char="•"/>
              <a:defRPr/>
            </a:lvl7pPr>
            <a:lvl8pPr marL="3657600" lvl="7" indent="-342900" algn="l">
              <a:lnSpc>
                <a:spcPct val="90000"/>
              </a:lnSpc>
              <a:spcBef>
                <a:spcPts val="709"/>
              </a:spcBef>
              <a:spcAft>
                <a:spcPts val="0"/>
              </a:spcAft>
              <a:buClr>
                <a:schemeClr val="dk1"/>
              </a:buClr>
              <a:buSzPts val="1800"/>
              <a:buChar char="•"/>
              <a:defRPr/>
            </a:lvl8pPr>
            <a:lvl9pPr marL="4114800" lvl="8" indent="-342900" algn="l">
              <a:lnSpc>
                <a:spcPct val="90000"/>
              </a:lnSpc>
              <a:spcBef>
                <a:spcPts val="709"/>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891024" y="13012864"/>
            <a:ext cx="2916079" cy="74749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4293116" y="13012864"/>
            <a:ext cx="4374118" cy="74749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9153247" y="13012864"/>
            <a:ext cx="2916079" cy="74749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4722976" y="5299267"/>
            <a:ext cx="11898124" cy="27945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947176" y="2585693"/>
            <a:ext cx="11898124" cy="82217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17"/>
              </a:spcBef>
              <a:spcAft>
                <a:spcPts val="0"/>
              </a:spcAft>
              <a:buClr>
                <a:schemeClr val="dk1"/>
              </a:buClr>
              <a:buSzPts val="1800"/>
              <a:buChar char="•"/>
              <a:defRPr/>
            </a:lvl1pPr>
            <a:lvl2pPr marL="914400" lvl="1" indent="-342900" algn="l">
              <a:lnSpc>
                <a:spcPct val="90000"/>
              </a:lnSpc>
              <a:spcBef>
                <a:spcPts val="709"/>
              </a:spcBef>
              <a:spcAft>
                <a:spcPts val="0"/>
              </a:spcAft>
              <a:buClr>
                <a:schemeClr val="dk1"/>
              </a:buClr>
              <a:buSzPts val="1800"/>
              <a:buChar char="•"/>
              <a:defRPr/>
            </a:lvl2pPr>
            <a:lvl3pPr marL="1371600" lvl="2" indent="-342900" algn="l">
              <a:lnSpc>
                <a:spcPct val="90000"/>
              </a:lnSpc>
              <a:spcBef>
                <a:spcPts val="709"/>
              </a:spcBef>
              <a:spcAft>
                <a:spcPts val="0"/>
              </a:spcAft>
              <a:buClr>
                <a:schemeClr val="dk1"/>
              </a:buClr>
              <a:buSzPts val="1800"/>
              <a:buChar char="•"/>
              <a:defRPr/>
            </a:lvl3pPr>
            <a:lvl4pPr marL="1828800" lvl="3" indent="-342900" algn="l">
              <a:lnSpc>
                <a:spcPct val="90000"/>
              </a:lnSpc>
              <a:spcBef>
                <a:spcPts val="709"/>
              </a:spcBef>
              <a:spcAft>
                <a:spcPts val="0"/>
              </a:spcAft>
              <a:buClr>
                <a:schemeClr val="dk1"/>
              </a:buClr>
              <a:buSzPts val="1800"/>
              <a:buChar char="•"/>
              <a:defRPr/>
            </a:lvl4pPr>
            <a:lvl5pPr marL="2286000" lvl="4" indent="-342900" algn="l">
              <a:lnSpc>
                <a:spcPct val="90000"/>
              </a:lnSpc>
              <a:spcBef>
                <a:spcPts val="709"/>
              </a:spcBef>
              <a:spcAft>
                <a:spcPts val="0"/>
              </a:spcAft>
              <a:buClr>
                <a:schemeClr val="dk1"/>
              </a:buClr>
              <a:buSzPts val="1800"/>
              <a:buChar char="•"/>
              <a:defRPr/>
            </a:lvl5pPr>
            <a:lvl6pPr marL="2743200" lvl="5" indent="-342900" algn="l">
              <a:lnSpc>
                <a:spcPct val="90000"/>
              </a:lnSpc>
              <a:spcBef>
                <a:spcPts val="709"/>
              </a:spcBef>
              <a:spcAft>
                <a:spcPts val="0"/>
              </a:spcAft>
              <a:buClr>
                <a:schemeClr val="dk1"/>
              </a:buClr>
              <a:buSzPts val="1800"/>
              <a:buChar char="•"/>
              <a:defRPr/>
            </a:lvl6pPr>
            <a:lvl7pPr marL="3200400" lvl="6" indent="-342900" algn="l">
              <a:lnSpc>
                <a:spcPct val="90000"/>
              </a:lnSpc>
              <a:spcBef>
                <a:spcPts val="709"/>
              </a:spcBef>
              <a:spcAft>
                <a:spcPts val="0"/>
              </a:spcAft>
              <a:buClr>
                <a:schemeClr val="dk1"/>
              </a:buClr>
              <a:buSzPts val="1800"/>
              <a:buChar char="•"/>
              <a:defRPr/>
            </a:lvl7pPr>
            <a:lvl8pPr marL="3657600" lvl="7" indent="-342900" algn="l">
              <a:lnSpc>
                <a:spcPct val="90000"/>
              </a:lnSpc>
              <a:spcBef>
                <a:spcPts val="709"/>
              </a:spcBef>
              <a:spcAft>
                <a:spcPts val="0"/>
              </a:spcAft>
              <a:buClr>
                <a:schemeClr val="dk1"/>
              </a:buClr>
              <a:buSzPts val="1800"/>
              <a:buChar char="•"/>
              <a:defRPr/>
            </a:lvl8pPr>
            <a:lvl9pPr marL="4114800" lvl="8" indent="-342900" algn="l">
              <a:lnSpc>
                <a:spcPct val="90000"/>
              </a:lnSpc>
              <a:spcBef>
                <a:spcPts val="709"/>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891024" y="13012864"/>
            <a:ext cx="2916079" cy="74749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4293116" y="13012864"/>
            <a:ext cx="4374118" cy="74749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9153247" y="13012864"/>
            <a:ext cx="2916079" cy="74749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891024" y="747495"/>
            <a:ext cx="11178302" cy="271372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891024" y="3737460"/>
            <a:ext cx="11178302" cy="890815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17"/>
              </a:spcBef>
              <a:spcAft>
                <a:spcPts val="0"/>
              </a:spcAft>
              <a:buClr>
                <a:schemeClr val="dk1"/>
              </a:buClr>
              <a:buSzPts val="1800"/>
              <a:buChar char="•"/>
              <a:defRPr/>
            </a:lvl1pPr>
            <a:lvl2pPr marL="914400" lvl="1" indent="-342900" algn="l">
              <a:lnSpc>
                <a:spcPct val="90000"/>
              </a:lnSpc>
              <a:spcBef>
                <a:spcPts val="709"/>
              </a:spcBef>
              <a:spcAft>
                <a:spcPts val="0"/>
              </a:spcAft>
              <a:buClr>
                <a:schemeClr val="dk1"/>
              </a:buClr>
              <a:buSzPts val="1800"/>
              <a:buChar char="•"/>
              <a:defRPr/>
            </a:lvl2pPr>
            <a:lvl3pPr marL="1371600" lvl="2" indent="-342900" algn="l">
              <a:lnSpc>
                <a:spcPct val="90000"/>
              </a:lnSpc>
              <a:spcBef>
                <a:spcPts val="709"/>
              </a:spcBef>
              <a:spcAft>
                <a:spcPts val="0"/>
              </a:spcAft>
              <a:buClr>
                <a:schemeClr val="dk1"/>
              </a:buClr>
              <a:buSzPts val="1800"/>
              <a:buChar char="•"/>
              <a:defRPr/>
            </a:lvl3pPr>
            <a:lvl4pPr marL="1828800" lvl="3" indent="-342900" algn="l">
              <a:lnSpc>
                <a:spcPct val="90000"/>
              </a:lnSpc>
              <a:spcBef>
                <a:spcPts val="709"/>
              </a:spcBef>
              <a:spcAft>
                <a:spcPts val="0"/>
              </a:spcAft>
              <a:buClr>
                <a:schemeClr val="dk1"/>
              </a:buClr>
              <a:buSzPts val="1800"/>
              <a:buChar char="•"/>
              <a:defRPr/>
            </a:lvl4pPr>
            <a:lvl5pPr marL="2286000" lvl="4" indent="-342900" algn="l">
              <a:lnSpc>
                <a:spcPct val="90000"/>
              </a:lnSpc>
              <a:spcBef>
                <a:spcPts val="709"/>
              </a:spcBef>
              <a:spcAft>
                <a:spcPts val="0"/>
              </a:spcAft>
              <a:buClr>
                <a:schemeClr val="dk1"/>
              </a:buClr>
              <a:buSzPts val="1800"/>
              <a:buChar char="•"/>
              <a:defRPr/>
            </a:lvl5pPr>
            <a:lvl6pPr marL="2743200" lvl="5" indent="-342900" algn="l">
              <a:lnSpc>
                <a:spcPct val="90000"/>
              </a:lnSpc>
              <a:spcBef>
                <a:spcPts val="709"/>
              </a:spcBef>
              <a:spcAft>
                <a:spcPts val="0"/>
              </a:spcAft>
              <a:buClr>
                <a:schemeClr val="dk1"/>
              </a:buClr>
              <a:buSzPts val="1800"/>
              <a:buChar char="•"/>
              <a:defRPr/>
            </a:lvl6pPr>
            <a:lvl7pPr marL="3200400" lvl="6" indent="-342900" algn="l">
              <a:lnSpc>
                <a:spcPct val="90000"/>
              </a:lnSpc>
              <a:spcBef>
                <a:spcPts val="709"/>
              </a:spcBef>
              <a:spcAft>
                <a:spcPts val="0"/>
              </a:spcAft>
              <a:buClr>
                <a:schemeClr val="dk1"/>
              </a:buClr>
              <a:buSzPts val="1800"/>
              <a:buChar char="•"/>
              <a:defRPr/>
            </a:lvl7pPr>
            <a:lvl8pPr marL="3657600" lvl="7" indent="-342900" algn="l">
              <a:lnSpc>
                <a:spcPct val="90000"/>
              </a:lnSpc>
              <a:spcBef>
                <a:spcPts val="709"/>
              </a:spcBef>
              <a:spcAft>
                <a:spcPts val="0"/>
              </a:spcAft>
              <a:buClr>
                <a:schemeClr val="dk1"/>
              </a:buClr>
              <a:buSzPts val="1800"/>
              <a:buChar char="•"/>
              <a:defRPr/>
            </a:lvl8pPr>
            <a:lvl9pPr marL="4114800" lvl="8" indent="-342900" algn="l">
              <a:lnSpc>
                <a:spcPct val="90000"/>
              </a:lnSpc>
              <a:spcBef>
                <a:spcPts val="709"/>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891024" y="13012864"/>
            <a:ext cx="2916079" cy="74749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293116" y="13012864"/>
            <a:ext cx="4374118" cy="74749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9153247" y="13012864"/>
            <a:ext cx="2916079" cy="74749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84275" y="3500216"/>
            <a:ext cx="11178302" cy="584018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8504"/>
              <a:buFont typeface="Calibri"/>
              <a:buNone/>
              <a:defRPr sz="8504"/>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84275" y="9395654"/>
            <a:ext cx="11178302" cy="307121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417"/>
              </a:spcBef>
              <a:spcAft>
                <a:spcPts val="0"/>
              </a:spcAft>
              <a:buClr>
                <a:schemeClr val="dk1"/>
              </a:buClr>
              <a:buSzPts val="3402"/>
              <a:buNone/>
              <a:defRPr sz="3402">
                <a:solidFill>
                  <a:schemeClr val="dk1"/>
                </a:solidFill>
              </a:defRPr>
            </a:lvl1pPr>
            <a:lvl2pPr marL="914400" lvl="1" indent="-228600" algn="l">
              <a:lnSpc>
                <a:spcPct val="90000"/>
              </a:lnSpc>
              <a:spcBef>
                <a:spcPts val="709"/>
              </a:spcBef>
              <a:spcAft>
                <a:spcPts val="0"/>
              </a:spcAft>
              <a:buClr>
                <a:srgbClr val="888888"/>
              </a:buClr>
              <a:buSzPts val="2835"/>
              <a:buNone/>
              <a:defRPr sz="2835">
                <a:solidFill>
                  <a:srgbClr val="888888"/>
                </a:solidFill>
              </a:defRPr>
            </a:lvl2pPr>
            <a:lvl3pPr marL="1371600" lvl="2" indent="-228600" algn="l">
              <a:lnSpc>
                <a:spcPct val="90000"/>
              </a:lnSpc>
              <a:spcBef>
                <a:spcPts val="709"/>
              </a:spcBef>
              <a:spcAft>
                <a:spcPts val="0"/>
              </a:spcAft>
              <a:buClr>
                <a:srgbClr val="888888"/>
              </a:buClr>
              <a:buSzPts val="2551"/>
              <a:buNone/>
              <a:defRPr sz="2551">
                <a:solidFill>
                  <a:srgbClr val="888888"/>
                </a:solidFill>
              </a:defRPr>
            </a:lvl3pPr>
            <a:lvl4pPr marL="1828800" lvl="3" indent="-228600" algn="l">
              <a:lnSpc>
                <a:spcPct val="90000"/>
              </a:lnSpc>
              <a:spcBef>
                <a:spcPts val="709"/>
              </a:spcBef>
              <a:spcAft>
                <a:spcPts val="0"/>
              </a:spcAft>
              <a:buClr>
                <a:srgbClr val="888888"/>
              </a:buClr>
              <a:buSzPts val="2268"/>
              <a:buNone/>
              <a:defRPr sz="2268">
                <a:solidFill>
                  <a:srgbClr val="888888"/>
                </a:solidFill>
              </a:defRPr>
            </a:lvl4pPr>
            <a:lvl5pPr marL="2286000" lvl="4" indent="-228600" algn="l">
              <a:lnSpc>
                <a:spcPct val="90000"/>
              </a:lnSpc>
              <a:spcBef>
                <a:spcPts val="709"/>
              </a:spcBef>
              <a:spcAft>
                <a:spcPts val="0"/>
              </a:spcAft>
              <a:buClr>
                <a:srgbClr val="888888"/>
              </a:buClr>
              <a:buSzPts val="2268"/>
              <a:buNone/>
              <a:defRPr sz="2268">
                <a:solidFill>
                  <a:srgbClr val="888888"/>
                </a:solidFill>
              </a:defRPr>
            </a:lvl5pPr>
            <a:lvl6pPr marL="2743200" lvl="5" indent="-228600" algn="l">
              <a:lnSpc>
                <a:spcPct val="90000"/>
              </a:lnSpc>
              <a:spcBef>
                <a:spcPts val="709"/>
              </a:spcBef>
              <a:spcAft>
                <a:spcPts val="0"/>
              </a:spcAft>
              <a:buClr>
                <a:srgbClr val="888888"/>
              </a:buClr>
              <a:buSzPts val="2268"/>
              <a:buNone/>
              <a:defRPr sz="2268">
                <a:solidFill>
                  <a:srgbClr val="888888"/>
                </a:solidFill>
              </a:defRPr>
            </a:lvl6pPr>
            <a:lvl7pPr marL="3200400" lvl="6" indent="-228600" algn="l">
              <a:lnSpc>
                <a:spcPct val="90000"/>
              </a:lnSpc>
              <a:spcBef>
                <a:spcPts val="709"/>
              </a:spcBef>
              <a:spcAft>
                <a:spcPts val="0"/>
              </a:spcAft>
              <a:buClr>
                <a:srgbClr val="888888"/>
              </a:buClr>
              <a:buSzPts val="2268"/>
              <a:buNone/>
              <a:defRPr sz="2268">
                <a:solidFill>
                  <a:srgbClr val="888888"/>
                </a:solidFill>
              </a:defRPr>
            </a:lvl7pPr>
            <a:lvl8pPr marL="3657600" lvl="7" indent="-228600" algn="l">
              <a:lnSpc>
                <a:spcPct val="90000"/>
              </a:lnSpc>
              <a:spcBef>
                <a:spcPts val="709"/>
              </a:spcBef>
              <a:spcAft>
                <a:spcPts val="0"/>
              </a:spcAft>
              <a:buClr>
                <a:srgbClr val="888888"/>
              </a:buClr>
              <a:buSzPts val="2268"/>
              <a:buNone/>
              <a:defRPr sz="2268">
                <a:solidFill>
                  <a:srgbClr val="888888"/>
                </a:solidFill>
              </a:defRPr>
            </a:lvl8pPr>
            <a:lvl9pPr marL="4114800" lvl="8" indent="-228600" algn="l">
              <a:lnSpc>
                <a:spcPct val="90000"/>
              </a:lnSpc>
              <a:spcBef>
                <a:spcPts val="709"/>
              </a:spcBef>
              <a:spcAft>
                <a:spcPts val="0"/>
              </a:spcAft>
              <a:buClr>
                <a:srgbClr val="888888"/>
              </a:buClr>
              <a:buSzPts val="2268"/>
              <a:buNone/>
              <a:defRPr sz="2268">
                <a:solidFill>
                  <a:srgbClr val="888888"/>
                </a:solidFill>
              </a:defRPr>
            </a:lvl9pPr>
          </a:lstStyle>
          <a:p>
            <a:endParaRPr/>
          </a:p>
        </p:txBody>
      </p:sp>
      <p:sp>
        <p:nvSpPr>
          <p:cNvPr id="30" name="Google Shape;30;p5"/>
          <p:cNvSpPr txBox="1">
            <a:spLocks noGrp="1"/>
          </p:cNvSpPr>
          <p:nvPr>
            <p:ph type="dt" idx="10"/>
          </p:nvPr>
        </p:nvSpPr>
        <p:spPr>
          <a:xfrm>
            <a:off x="891024" y="13012864"/>
            <a:ext cx="2916079" cy="74749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293116" y="13012864"/>
            <a:ext cx="4374118" cy="74749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9153247" y="13012864"/>
            <a:ext cx="2916079" cy="74749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91024" y="747495"/>
            <a:ext cx="11178302" cy="271372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91024" y="3737460"/>
            <a:ext cx="5508149" cy="890815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17"/>
              </a:spcBef>
              <a:spcAft>
                <a:spcPts val="0"/>
              </a:spcAft>
              <a:buClr>
                <a:schemeClr val="dk1"/>
              </a:buClr>
              <a:buSzPts val="1800"/>
              <a:buChar char="•"/>
              <a:defRPr/>
            </a:lvl1pPr>
            <a:lvl2pPr marL="914400" lvl="1" indent="-342900" algn="l">
              <a:lnSpc>
                <a:spcPct val="90000"/>
              </a:lnSpc>
              <a:spcBef>
                <a:spcPts val="709"/>
              </a:spcBef>
              <a:spcAft>
                <a:spcPts val="0"/>
              </a:spcAft>
              <a:buClr>
                <a:schemeClr val="dk1"/>
              </a:buClr>
              <a:buSzPts val="1800"/>
              <a:buChar char="•"/>
              <a:defRPr/>
            </a:lvl2pPr>
            <a:lvl3pPr marL="1371600" lvl="2" indent="-342900" algn="l">
              <a:lnSpc>
                <a:spcPct val="90000"/>
              </a:lnSpc>
              <a:spcBef>
                <a:spcPts val="709"/>
              </a:spcBef>
              <a:spcAft>
                <a:spcPts val="0"/>
              </a:spcAft>
              <a:buClr>
                <a:schemeClr val="dk1"/>
              </a:buClr>
              <a:buSzPts val="1800"/>
              <a:buChar char="•"/>
              <a:defRPr/>
            </a:lvl3pPr>
            <a:lvl4pPr marL="1828800" lvl="3" indent="-342900" algn="l">
              <a:lnSpc>
                <a:spcPct val="90000"/>
              </a:lnSpc>
              <a:spcBef>
                <a:spcPts val="709"/>
              </a:spcBef>
              <a:spcAft>
                <a:spcPts val="0"/>
              </a:spcAft>
              <a:buClr>
                <a:schemeClr val="dk1"/>
              </a:buClr>
              <a:buSzPts val="1800"/>
              <a:buChar char="•"/>
              <a:defRPr/>
            </a:lvl4pPr>
            <a:lvl5pPr marL="2286000" lvl="4" indent="-342900" algn="l">
              <a:lnSpc>
                <a:spcPct val="90000"/>
              </a:lnSpc>
              <a:spcBef>
                <a:spcPts val="709"/>
              </a:spcBef>
              <a:spcAft>
                <a:spcPts val="0"/>
              </a:spcAft>
              <a:buClr>
                <a:schemeClr val="dk1"/>
              </a:buClr>
              <a:buSzPts val="1800"/>
              <a:buChar char="•"/>
              <a:defRPr/>
            </a:lvl5pPr>
            <a:lvl6pPr marL="2743200" lvl="5" indent="-342900" algn="l">
              <a:lnSpc>
                <a:spcPct val="90000"/>
              </a:lnSpc>
              <a:spcBef>
                <a:spcPts val="709"/>
              </a:spcBef>
              <a:spcAft>
                <a:spcPts val="0"/>
              </a:spcAft>
              <a:buClr>
                <a:schemeClr val="dk1"/>
              </a:buClr>
              <a:buSzPts val="1800"/>
              <a:buChar char="•"/>
              <a:defRPr/>
            </a:lvl6pPr>
            <a:lvl7pPr marL="3200400" lvl="6" indent="-342900" algn="l">
              <a:lnSpc>
                <a:spcPct val="90000"/>
              </a:lnSpc>
              <a:spcBef>
                <a:spcPts val="709"/>
              </a:spcBef>
              <a:spcAft>
                <a:spcPts val="0"/>
              </a:spcAft>
              <a:buClr>
                <a:schemeClr val="dk1"/>
              </a:buClr>
              <a:buSzPts val="1800"/>
              <a:buChar char="•"/>
              <a:defRPr/>
            </a:lvl7pPr>
            <a:lvl8pPr marL="3657600" lvl="7" indent="-342900" algn="l">
              <a:lnSpc>
                <a:spcPct val="90000"/>
              </a:lnSpc>
              <a:spcBef>
                <a:spcPts val="709"/>
              </a:spcBef>
              <a:spcAft>
                <a:spcPts val="0"/>
              </a:spcAft>
              <a:buClr>
                <a:schemeClr val="dk1"/>
              </a:buClr>
              <a:buSzPts val="1800"/>
              <a:buChar char="•"/>
              <a:defRPr/>
            </a:lvl8pPr>
            <a:lvl9pPr marL="4114800" lvl="8" indent="-342900" algn="l">
              <a:lnSpc>
                <a:spcPct val="90000"/>
              </a:lnSpc>
              <a:spcBef>
                <a:spcPts val="709"/>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561177" y="3737460"/>
            <a:ext cx="5508149" cy="890815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17"/>
              </a:spcBef>
              <a:spcAft>
                <a:spcPts val="0"/>
              </a:spcAft>
              <a:buClr>
                <a:schemeClr val="dk1"/>
              </a:buClr>
              <a:buSzPts val="1800"/>
              <a:buChar char="•"/>
              <a:defRPr/>
            </a:lvl1pPr>
            <a:lvl2pPr marL="914400" lvl="1" indent="-342900" algn="l">
              <a:lnSpc>
                <a:spcPct val="90000"/>
              </a:lnSpc>
              <a:spcBef>
                <a:spcPts val="709"/>
              </a:spcBef>
              <a:spcAft>
                <a:spcPts val="0"/>
              </a:spcAft>
              <a:buClr>
                <a:schemeClr val="dk1"/>
              </a:buClr>
              <a:buSzPts val="1800"/>
              <a:buChar char="•"/>
              <a:defRPr/>
            </a:lvl2pPr>
            <a:lvl3pPr marL="1371600" lvl="2" indent="-342900" algn="l">
              <a:lnSpc>
                <a:spcPct val="90000"/>
              </a:lnSpc>
              <a:spcBef>
                <a:spcPts val="709"/>
              </a:spcBef>
              <a:spcAft>
                <a:spcPts val="0"/>
              </a:spcAft>
              <a:buClr>
                <a:schemeClr val="dk1"/>
              </a:buClr>
              <a:buSzPts val="1800"/>
              <a:buChar char="•"/>
              <a:defRPr/>
            </a:lvl3pPr>
            <a:lvl4pPr marL="1828800" lvl="3" indent="-342900" algn="l">
              <a:lnSpc>
                <a:spcPct val="90000"/>
              </a:lnSpc>
              <a:spcBef>
                <a:spcPts val="709"/>
              </a:spcBef>
              <a:spcAft>
                <a:spcPts val="0"/>
              </a:spcAft>
              <a:buClr>
                <a:schemeClr val="dk1"/>
              </a:buClr>
              <a:buSzPts val="1800"/>
              <a:buChar char="•"/>
              <a:defRPr/>
            </a:lvl4pPr>
            <a:lvl5pPr marL="2286000" lvl="4" indent="-342900" algn="l">
              <a:lnSpc>
                <a:spcPct val="90000"/>
              </a:lnSpc>
              <a:spcBef>
                <a:spcPts val="709"/>
              </a:spcBef>
              <a:spcAft>
                <a:spcPts val="0"/>
              </a:spcAft>
              <a:buClr>
                <a:schemeClr val="dk1"/>
              </a:buClr>
              <a:buSzPts val="1800"/>
              <a:buChar char="•"/>
              <a:defRPr/>
            </a:lvl5pPr>
            <a:lvl6pPr marL="2743200" lvl="5" indent="-342900" algn="l">
              <a:lnSpc>
                <a:spcPct val="90000"/>
              </a:lnSpc>
              <a:spcBef>
                <a:spcPts val="709"/>
              </a:spcBef>
              <a:spcAft>
                <a:spcPts val="0"/>
              </a:spcAft>
              <a:buClr>
                <a:schemeClr val="dk1"/>
              </a:buClr>
              <a:buSzPts val="1800"/>
              <a:buChar char="•"/>
              <a:defRPr/>
            </a:lvl6pPr>
            <a:lvl7pPr marL="3200400" lvl="6" indent="-342900" algn="l">
              <a:lnSpc>
                <a:spcPct val="90000"/>
              </a:lnSpc>
              <a:spcBef>
                <a:spcPts val="709"/>
              </a:spcBef>
              <a:spcAft>
                <a:spcPts val="0"/>
              </a:spcAft>
              <a:buClr>
                <a:schemeClr val="dk1"/>
              </a:buClr>
              <a:buSzPts val="1800"/>
              <a:buChar char="•"/>
              <a:defRPr/>
            </a:lvl7pPr>
            <a:lvl8pPr marL="3657600" lvl="7" indent="-342900" algn="l">
              <a:lnSpc>
                <a:spcPct val="90000"/>
              </a:lnSpc>
              <a:spcBef>
                <a:spcPts val="709"/>
              </a:spcBef>
              <a:spcAft>
                <a:spcPts val="0"/>
              </a:spcAft>
              <a:buClr>
                <a:schemeClr val="dk1"/>
              </a:buClr>
              <a:buSzPts val="1800"/>
              <a:buChar char="•"/>
              <a:defRPr/>
            </a:lvl8pPr>
            <a:lvl9pPr marL="4114800" lvl="8" indent="-342900" algn="l">
              <a:lnSpc>
                <a:spcPct val="90000"/>
              </a:lnSpc>
              <a:spcBef>
                <a:spcPts val="709"/>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91024" y="13012864"/>
            <a:ext cx="2916079" cy="74749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293116" y="13012864"/>
            <a:ext cx="4374118" cy="74749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9153247" y="13012864"/>
            <a:ext cx="2916079" cy="74749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92712" y="747495"/>
            <a:ext cx="11178302" cy="271372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92713" y="3441714"/>
            <a:ext cx="5482835" cy="1686731"/>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417"/>
              </a:spcBef>
              <a:spcAft>
                <a:spcPts val="0"/>
              </a:spcAft>
              <a:buClr>
                <a:schemeClr val="dk1"/>
              </a:buClr>
              <a:buSzPts val="3402"/>
              <a:buNone/>
              <a:defRPr sz="3402" b="1"/>
            </a:lvl1pPr>
            <a:lvl2pPr marL="914400" lvl="1" indent="-228600" algn="l">
              <a:lnSpc>
                <a:spcPct val="90000"/>
              </a:lnSpc>
              <a:spcBef>
                <a:spcPts val="709"/>
              </a:spcBef>
              <a:spcAft>
                <a:spcPts val="0"/>
              </a:spcAft>
              <a:buClr>
                <a:schemeClr val="dk1"/>
              </a:buClr>
              <a:buSzPts val="2835"/>
              <a:buNone/>
              <a:defRPr sz="2835" b="1"/>
            </a:lvl2pPr>
            <a:lvl3pPr marL="1371600" lvl="2" indent="-228600" algn="l">
              <a:lnSpc>
                <a:spcPct val="90000"/>
              </a:lnSpc>
              <a:spcBef>
                <a:spcPts val="709"/>
              </a:spcBef>
              <a:spcAft>
                <a:spcPts val="0"/>
              </a:spcAft>
              <a:buClr>
                <a:schemeClr val="dk1"/>
              </a:buClr>
              <a:buSzPts val="2551"/>
              <a:buNone/>
              <a:defRPr sz="2551" b="1"/>
            </a:lvl3pPr>
            <a:lvl4pPr marL="1828800" lvl="3" indent="-228600" algn="l">
              <a:lnSpc>
                <a:spcPct val="90000"/>
              </a:lnSpc>
              <a:spcBef>
                <a:spcPts val="709"/>
              </a:spcBef>
              <a:spcAft>
                <a:spcPts val="0"/>
              </a:spcAft>
              <a:buClr>
                <a:schemeClr val="dk1"/>
              </a:buClr>
              <a:buSzPts val="2268"/>
              <a:buNone/>
              <a:defRPr sz="2268" b="1"/>
            </a:lvl4pPr>
            <a:lvl5pPr marL="2286000" lvl="4" indent="-228600" algn="l">
              <a:lnSpc>
                <a:spcPct val="90000"/>
              </a:lnSpc>
              <a:spcBef>
                <a:spcPts val="709"/>
              </a:spcBef>
              <a:spcAft>
                <a:spcPts val="0"/>
              </a:spcAft>
              <a:buClr>
                <a:schemeClr val="dk1"/>
              </a:buClr>
              <a:buSzPts val="2268"/>
              <a:buNone/>
              <a:defRPr sz="2268" b="1"/>
            </a:lvl5pPr>
            <a:lvl6pPr marL="2743200" lvl="5" indent="-228600" algn="l">
              <a:lnSpc>
                <a:spcPct val="90000"/>
              </a:lnSpc>
              <a:spcBef>
                <a:spcPts val="709"/>
              </a:spcBef>
              <a:spcAft>
                <a:spcPts val="0"/>
              </a:spcAft>
              <a:buClr>
                <a:schemeClr val="dk1"/>
              </a:buClr>
              <a:buSzPts val="2268"/>
              <a:buNone/>
              <a:defRPr sz="2268" b="1"/>
            </a:lvl6pPr>
            <a:lvl7pPr marL="3200400" lvl="6" indent="-228600" algn="l">
              <a:lnSpc>
                <a:spcPct val="90000"/>
              </a:lnSpc>
              <a:spcBef>
                <a:spcPts val="709"/>
              </a:spcBef>
              <a:spcAft>
                <a:spcPts val="0"/>
              </a:spcAft>
              <a:buClr>
                <a:schemeClr val="dk1"/>
              </a:buClr>
              <a:buSzPts val="2268"/>
              <a:buNone/>
              <a:defRPr sz="2268" b="1"/>
            </a:lvl7pPr>
            <a:lvl8pPr marL="3657600" lvl="7" indent="-228600" algn="l">
              <a:lnSpc>
                <a:spcPct val="90000"/>
              </a:lnSpc>
              <a:spcBef>
                <a:spcPts val="709"/>
              </a:spcBef>
              <a:spcAft>
                <a:spcPts val="0"/>
              </a:spcAft>
              <a:buClr>
                <a:schemeClr val="dk1"/>
              </a:buClr>
              <a:buSzPts val="2268"/>
              <a:buNone/>
              <a:defRPr sz="2268" b="1"/>
            </a:lvl8pPr>
            <a:lvl9pPr marL="4114800" lvl="8" indent="-228600" algn="l">
              <a:lnSpc>
                <a:spcPct val="90000"/>
              </a:lnSpc>
              <a:spcBef>
                <a:spcPts val="709"/>
              </a:spcBef>
              <a:spcAft>
                <a:spcPts val="0"/>
              </a:spcAft>
              <a:buClr>
                <a:schemeClr val="dk1"/>
              </a:buClr>
              <a:buSzPts val="2268"/>
              <a:buNone/>
              <a:defRPr sz="2268" b="1"/>
            </a:lvl9pPr>
          </a:lstStyle>
          <a:p>
            <a:endParaRPr/>
          </a:p>
        </p:txBody>
      </p:sp>
      <p:sp>
        <p:nvSpPr>
          <p:cNvPr id="43" name="Google Shape;43;p7"/>
          <p:cNvSpPr txBox="1">
            <a:spLocks noGrp="1"/>
          </p:cNvSpPr>
          <p:nvPr>
            <p:ph type="body" idx="2"/>
          </p:nvPr>
        </p:nvSpPr>
        <p:spPr>
          <a:xfrm>
            <a:off x="892713" y="5128445"/>
            <a:ext cx="5482835" cy="754317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17"/>
              </a:spcBef>
              <a:spcAft>
                <a:spcPts val="0"/>
              </a:spcAft>
              <a:buClr>
                <a:schemeClr val="dk1"/>
              </a:buClr>
              <a:buSzPts val="1800"/>
              <a:buChar char="•"/>
              <a:defRPr/>
            </a:lvl1pPr>
            <a:lvl2pPr marL="914400" lvl="1" indent="-342900" algn="l">
              <a:lnSpc>
                <a:spcPct val="90000"/>
              </a:lnSpc>
              <a:spcBef>
                <a:spcPts val="709"/>
              </a:spcBef>
              <a:spcAft>
                <a:spcPts val="0"/>
              </a:spcAft>
              <a:buClr>
                <a:schemeClr val="dk1"/>
              </a:buClr>
              <a:buSzPts val="1800"/>
              <a:buChar char="•"/>
              <a:defRPr/>
            </a:lvl2pPr>
            <a:lvl3pPr marL="1371600" lvl="2" indent="-342900" algn="l">
              <a:lnSpc>
                <a:spcPct val="90000"/>
              </a:lnSpc>
              <a:spcBef>
                <a:spcPts val="709"/>
              </a:spcBef>
              <a:spcAft>
                <a:spcPts val="0"/>
              </a:spcAft>
              <a:buClr>
                <a:schemeClr val="dk1"/>
              </a:buClr>
              <a:buSzPts val="1800"/>
              <a:buChar char="•"/>
              <a:defRPr/>
            </a:lvl3pPr>
            <a:lvl4pPr marL="1828800" lvl="3" indent="-342900" algn="l">
              <a:lnSpc>
                <a:spcPct val="90000"/>
              </a:lnSpc>
              <a:spcBef>
                <a:spcPts val="709"/>
              </a:spcBef>
              <a:spcAft>
                <a:spcPts val="0"/>
              </a:spcAft>
              <a:buClr>
                <a:schemeClr val="dk1"/>
              </a:buClr>
              <a:buSzPts val="1800"/>
              <a:buChar char="•"/>
              <a:defRPr/>
            </a:lvl4pPr>
            <a:lvl5pPr marL="2286000" lvl="4" indent="-342900" algn="l">
              <a:lnSpc>
                <a:spcPct val="90000"/>
              </a:lnSpc>
              <a:spcBef>
                <a:spcPts val="709"/>
              </a:spcBef>
              <a:spcAft>
                <a:spcPts val="0"/>
              </a:spcAft>
              <a:buClr>
                <a:schemeClr val="dk1"/>
              </a:buClr>
              <a:buSzPts val="1800"/>
              <a:buChar char="•"/>
              <a:defRPr/>
            </a:lvl5pPr>
            <a:lvl6pPr marL="2743200" lvl="5" indent="-342900" algn="l">
              <a:lnSpc>
                <a:spcPct val="90000"/>
              </a:lnSpc>
              <a:spcBef>
                <a:spcPts val="709"/>
              </a:spcBef>
              <a:spcAft>
                <a:spcPts val="0"/>
              </a:spcAft>
              <a:buClr>
                <a:schemeClr val="dk1"/>
              </a:buClr>
              <a:buSzPts val="1800"/>
              <a:buChar char="•"/>
              <a:defRPr/>
            </a:lvl6pPr>
            <a:lvl7pPr marL="3200400" lvl="6" indent="-342900" algn="l">
              <a:lnSpc>
                <a:spcPct val="90000"/>
              </a:lnSpc>
              <a:spcBef>
                <a:spcPts val="709"/>
              </a:spcBef>
              <a:spcAft>
                <a:spcPts val="0"/>
              </a:spcAft>
              <a:buClr>
                <a:schemeClr val="dk1"/>
              </a:buClr>
              <a:buSzPts val="1800"/>
              <a:buChar char="•"/>
              <a:defRPr/>
            </a:lvl7pPr>
            <a:lvl8pPr marL="3657600" lvl="7" indent="-342900" algn="l">
              <a:lnSpc>
                <a:spcPct val="90000"/>
              </a:lnSpc>
              <a:spcBef>
                <a:spcPts val="709"/>
              </a:spcBef>
              <a:spcAft>
                <a:spcPts val="0"/>
              </a:spcAft>
              <a:buClr>
                <a:schemeClr val="dk1"/>
              </a:buClr>
              <a:buSzPts val="1800"/>
              <a:buChar char="•"/>
              <a:defRPr/>
            </a:lvl8pPr>
            <a:lvl9pPr marL="4114800" lvl="8" indent="-342900" algn="l">
              <a:lnSpc>
                <a:spcPct val="90000"/>
              </a:lnSpc>
              <a:spcBef>
                <a:spcPts val="709"/>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561178" y="3441714"/>
            <a:ext cx="5509837" cy="1686731"/>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417"/>
              </a:spcBef>
              <a:spcAft>
                <a:spcPts val="0"/>
              </a:spcAft>
              <a:buClr>
                <a:schemeClr val="dk1"/>
              </a:buClr>
              <a:buSzPts val="3402"/>
              <a:buNone/>
              <a:defRPr sz="3402" b="1"/>
            </a:lvl1pPr>
            <a:lvl2pPr marL="914400" lvl="1" indent="-228600" algn="l">
              <a:lnSpc>
                <a:spcPct val="90000"/>
              </a:lnSpc>
              <a:spcBef>
                <a:spcPts val="709"/>
              </a:spcBef>
              <a:spcAft>
                <a:spcPts val="0"/>
              </a:spcAft>
              <a:buClr>
                <a:schemeClr val="dk1"/>
              </a:buClr>
              <a:buSzPts val="2835"/>
              <a:buNone/>
              <a:defRPr sz="2835" b="1"/>
            </a:lvl2pPr>
            <a:lvl3pPr marL="1371600" lvl="2" indent="-228600" algn="l">
              <a:lnSpc>
                <a:spcPct val="90000"/>
              </a:lnSpc>
              <a:spcBef>
                <a:spcPts val="709"/>
              </a:spcBef>
              <a:spcAft>
                <a:spcPts val="0"/>
              </a:spcAft>
              <a:buClr>
                <a:schemeClr val="dk1"/>
              </a:buClr>
              <a:buSzPts val="2551"/>
              <a:buNone/>
              <a:defRPr sz="2551" b="1"/>
            </a:lvl3pPr>
            <a:lvl4pPr marL="1828800" lvl="3" indent="-228600" algn="l">
              <a:lnSpc>
                <a:spcPct val="90000"/>
              </a:lnSpc>
              <a:spcBef>
                <a:spcPts val="709"/>
              </a:spcBef>
              <a:spcAft>
                <a:spcPts val="0"/>
              </a:spcAft>
              <a:buClr>
                <a:schemeClr val="dk1"/>
              </a:buClr>
              <a:buSzPts val="2268"/>
              <a:buNone/>
              <a:defRPr sz="2268" b="1"/>
            </a:lvl4pPr>
            <a:lvl5pPr marL="2286000" lvl="4" indent="-228600" algn="l">
              <a:lnSpc>
                <a:spcPct val="90000"/>
              </a:lnSpc>
              <a:spcBef>
                <a:spcPts val="709"/>
              </a:spcBef>
              <a:spcAft>
                <a:spcPts val="0"/>
              </a:spcAft>
              <a:buClr>
                <a:schemeClr val="dk1"/>
              </a:buClr>
              <a:buSzPts val="2268"/>
              <a:buNone/>
              <a:defRPr sz="2268" b="1"/>
            </a:lvl5pPr>
            <a:lvl6pPr marL="2743200" lvl="5" indent="-228600" algn="l">
              <a:lnSpc>
                <a:spcPct val="90000"/>
              </a:lnSpc>
              <a:spcBef>
                <a:spcPts val="709"/>
              </a:spcBef>
              <a:spcAft>
                <a:spcPts val="0"/>
              </a:spcAft>
              <a:buClr>
                <a:schemeClr val="dk1"/>
              </a:buClr>
              <a:buSzPts val="2268"/>
              <a:buNone/>
              <a:defRPr sz="2268" b="1"/>
            </a:lvl6pPr>
            <a:lvl7pPr marL="3200400" lvl="6" indent="-228600" algn="l">
              <a:lnSpc>
                <a:spcPct val="90000"/>
              </a:lnSpc>
              <a:spcBef>
                <a:spcPts val="709"/>
              </a:spcBef>
              <a:spcAft>
                <a:spcPts val="0"/>
              </a:spcAft>
              <a:buClr>
                <a:schemeClr val="dk1"/>
              </a:buClr>
              <a:buSzPts val="2268"/>
              <a:buNone/>
              <a:defRPr sz="2268" b="1"/>
            </a:lvl7pPr>
            <a:lvl8pPr marL="3657600" lvl="7" indent="-228600" algn="l">
              <a:lnSpc>
                <a:spcPct val="90000"/>
              </a:lnSpc>
              <a:spcBef>
                <a:spcPts val="709"/>
              </a:spcBef>
              <a:spcAft>
                <a:spcPts val="0"/>
              </a:spcAft>
              <a:buClr>
                <a:schemeClr val="dk1"/>
              </a:buClr>
              <a:buSzPts val="2268"/>
              <a:buNone/>
              <a:defRPr sz="2268" b="1"/>
            </a:lvl8pPr>
            <a:lvl9pPr marL="4114800" lvl="8" indent="-228600" algn="l">
              <a:lnSpc>
                <a:spcPct val="90000"/>
              </a:lnSpc>
              <a:spcBef>
                <a:spcPts val="709"/>
              </a:spcBef>
              <a:spcAft>
                <a:spcPts val="0"/>
              </a:spcAft>
              <a:buClr>
                <a:schemeClr val="dk1"/>
              </a:buClr>
              <a:buSzPts val="2268"/>
              <a:buNone/>
              <a:defRPr sz="2268" b="1"/>
            </a:lvl9pPr>
          </a:lstStyle>
          <a:p>
            <a:endParaRPr/>
          </a:p>
        </p:txBody>
      </p:sp>
      <p:sp>
        <p:nvSpPr>
          <p:cNvPr id="45" name="Google Shape;45;p7"/>
          <p:cNvSpPr txBox="1">
            <a:spLocks noGrp="1"/>
          </p:cNvSpPr>
          <p:nvPr>
            <p:ph type="body" idx="4"/>
          </p:nvPr>
        </p:nvSpPr>
        <p:spPr>
          <a:xfrm>
            <a:off x="6561178" y="5128445"/>
            <a:ext cx="5509837" cy="754317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17"/>
              </a:spcBef>
              <a:spcAft>
                <a:spcPts val="0"/>
              </a:spcAft>
              <a:buClr>
                <a:schemeClr val="dk1"/>
              </a:buClr>
              <a:buSzPts val="1800"/>
              <a:buChar char="•"/>
              <a:defRPr/>
            </a:lvl1pPr>
            <a:lvl2pPr marL="914400" lvl="1" indent="-342900" algn="l">
              <a:lnSpc>
                <a:spcPct val="90000"/>
              </a:lnSpc>
              <a:spcBef>
                <a:spcPts val="709"/>
              </a:spcBef>
              <a:spcAft>
                <a:spcPts val="0"/>
              </a:spcAft>
              <a:buClr>
                <a:schemeClr val="dk1"/>
              </a:buClr>
              <a:buSzPts val="1800"/>
              <a:buChar char="•"/>
              <a:defRPr/>
            </a:lvl2pPr>
            <a:lvl3pPr marL="1371600" lvl="2" indent="-342900" algn="l">
              <a:lnSpc>
                <a:spcPct val="90000"/>
              </a:lnSpc>
              <a:spcBef>
                <a:spcPts val="709"/>
              </a:spcBef>
              <a:spcAft>
                <a:spcPts val="0"/>
              </a:spcAft>
              <a:buClr>
                <a:schemeClr val="dk1"/>
              </a:buClr>
              <a:buSzPts val="1800"/>
              <a:buChar char="•"/>
              <a:defRPr/>
            </a:lvl3pPr>
            <a:lvl4pPr marL="1828800" lvl="3" indent="-342900" algn="l">
              <a:lnSpc>
                <a:spcPct val="90000"/>
              </a:lnSpc>
              <a:spcBef>
                <a:spcPts val="709"/>
              </a:spcBef>
              <a:spcAft>
                <a:spcPts val="0"/>
              </a:spcAft>
              <a:buClr>
                <a:schemeClr val="dk1"/>
              </a:buClr>
              <a:buSzPts val="1800"/>
              <a:buChar char="•"/>
              <a:defRPr/>
            </a:lvl4pPr>
            <a:lvl5pPr marL="2286000" lvl="4" indent="-342900" algn="l">
              <a:lnSpc>
                <a:spcPct val="90000"/>
              </a:lnSpc>
              <a:spcBef>
                <a:spcPts val="709"/>
              </a:spcBef>
              <a:spcAft>
                <a:spcPts val="0"/>
              </a:spcAft>
              <a:buClr>
                <a:schemeClr val="dk1"/>
              </a:buClr>
              <a:buSzPts val="1800"/>
              <a:buChar char="•"/>
              <a:defRPr/>
            </a:lvl5pPr>
            <a:lvl6pPr marL="2743200" lvl="5" indent="-342900" algn="l">
              <a:lnSpc>
                <a:spcPct val="90000"/>
              </a:lnSpc>
              <a:spcBef>
                <a:spcPts val="709"/>
              </a:spcBef>
              <a:spcAft>
                <a:spcPts val="0"/>
              </a:spcAft>
              <a:buClr>
                <a:schemeClr val="dk1"/>
              </a:buClr>
              <a:buSzPts val="1800"/>
              <a:buChar char="•"/>
              <a:defRPr/>
            </a:lvl6pPr>
            <a:lvl7pPr marL="3200400" lvl="6" indent="-342900" algn="l">
              <a:lnSpc>
                <a:spcPct val="90000"/>
              </a:lnSpc>
              <a:spcBef>
                <a:spcPts val="709"/>
              </a:spcBef>
              <a:spcAft>
                <a:spcPts val="0"/>
              </a:spcAft>
              <a:buClr>
                <a:schemeClr val="dk1"/>
              </a:buClr>
              <a:buSzPts val="1800"/>
              <a:buChar char="•"/>
              <a:defRPr/>
            </a:lvl7pPr>
            <a:lvl8pPr marL="3657600" lvl="7" indent="-342900" algn="l">
              <a:lnSpc>
                <a:spcPct val="90000"/>
              </a:lnSpc>
              <a:spcBef>
                <a:spcPts val="709"/>
              </a:spcBef>
              <a:spcAft>
                <a:spcPts val="0"/>
              </a:spcAft>
              <a:buClr>
                <a:schemeClr val="dk1"/>
              </a:buClr>
              <a:buSzPts val="1800"/>
              <a:buChar char="•"/>
              <a:defRPr/>
            </a:lvl8pPr>
            <a:lvl9pPr marL="4114800" lvl="8" indent="-342900" algn="l">
              <a:lnSpc>
                <a:spcPct val="90000"/>
              </a:lnSpc>
              <a:spcBef>
                <a:spcPts val="709"/>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91024" y="13012864"/>
            <a:ext cx="2916079" cy="74749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293116" y="13012864"/>
            <a:ext cx="4374118" cy="74749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9153247" y="13012864"/>
            <a:ext cx="2916079" cy="74749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91024" y="747495"/>
            <a:ext cx="11178302" cy="271372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91024" y="13012864"/>
            <a:ext cx="2916079" cy="74749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293116" y="13012864"/>
            <a:ext cx="4374118" cy="74749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9153247" y="13012864"/>
            <a:ext cx="2916079" cy="74749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891024" y="13012864"/>
            <a:ext cx="2916079" cy="74749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4293116" y="13012864"/>
            <a:ext cx="4374118" cy="74749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9153247" y="13012864"/>
            <a:ext cx="2916079" cy="74749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892712" y="935990"/>
            <a:ext cx="4180050" cy="327596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36"/>
              <a:buFont typeface="Calibri"/>
              <a:buNone/>
              <a:defRPr sz="4536"/>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5509837" y="2021482"/>
            <a:ext cx="6561177" cy="9977393"/>
          </a:xfrm>
          <a:prstGeom prst="rect">
            <a:avLst/>
          </a:prstGeom>
          <a:noFill/>
          <a:ln>
            <a:noFill/>
          </a:ln>
        </p:spPr>
        <p:txBody>
          <a:bodyPr spcFirstLastPara="1" wrap="square" lIns="91425" tIns="45700" rIns="91425" bIns="45700" anchor="t" anchorCtr="0">
            <a:normAutofit/>
          </a:bodyPr>
          <a:lstStyle>
            <a:lvl1pPr marL="457200" lvl="0" indent="-516636" algn="l">
              <a:lnSpc>
                <a:spcPct val="90000"/>
              </a:lnSpc>
              <a:spcBef>
                <a:spcPts val="1417"/>
              </a:spcBef>
              <a:spcAft>
                <a:spcPts val="0"/>
              </a:spcAft>
              <a:buClr>
                <a:schemeClr val="dk1"/>
              </a:buClr>
              <a:buSzPts val="4536"/>
              <a:buChar char="•"/>
              <a:defRPr sz="4536"/>
            </a:lvl1pPr>
            <a:lvl2pPr marL="914400" lvl="1" indent="-480631" algn="l">
              <a:lnSpc>
                <a:spcPct val="90000"/>
              </a:lnSpc>
              <a:spcBef>
                <a:spcPts val="709"/>
              </a:spcBef>
              <a:spcAft>
                <a:spcPts val="0"/>
              </a:spcAft>
              <a:buClr>
                <a:schemeClr val="dk1"/>
              </a:buClr>
              <a:buSzPts val="3969"/>
              <a:buChar char="•"/>
              <a:defRPr sz="3968"/>
            </a:lvl2pPr>
            <a:lvl3pPr marL="1371600" lvl="2" indent="-444627" algn="l">
              <a:lnSpc>
                <a:spcPct val="90000"/>
              </a:lnSpc>
              <a:spcBef>
                <a:spcPts val="709"/>
              </a:spcBef>
              <a:spcAft>
                <a:spcPts val="0"/>
              </a:spcAft>
              <a:buClr>
                <a:schemeClr val="dk1"/>
              </a:buClr>
              <a:buSzPts val="3402"/>
              <a:buChar char="•"/>
              <a:defRPr sz="3402"/>
            </a:lvl3pPr>
            <a:lvl4pPr marL="1828800" lvl="3" indent="-408622" algn="l">
              <a:lnSpc>
                <a:spcPct val="90000"/>
              </a:lnSpc>
              <a:spcBef>
                <a:spcPts val="709"/>
              </a:spcBef>
              <a:spcAft>
                <a:spcPts val="0"/>
              </a:spcAft>
              <a:buClr>
                <a:schemeClr val="dk1"/>
              </a:buClr>
              <a:buSzPts val="2835"/>
              <a:buChar char="•"/>
              <a:defRPr sz="2835"/>
            </a:lvl4pPr>
            <a:lvl5pPr marL="2286000" lvl="4" indent="-408622" algn="l">
              <a:lnSpc>
                <a:spcPct val="90000"/>
              </a:lnSpc>
              <a:spcBef>
                <a:spcPts val="709"/>
              </a:spcBef>
              <a:spcAft>
                <a:spcPts val="0"/>
              </a:spcAft>
              <a:buClr>
                <a:schemeClr val="dk1"/>
              </a:buClr>
              <a:buSzPts val="2835"/>
              <a:buChar char="•"/>
              <a:defRPr sz="2835"/>
            </a:lvl5pPr>
            <a:lvl6pPr marL="2743200" lvl="5" indent="-408622" algn="l">
              <a:lnSpc>
                <a:spcPct val="90000"/>
              </a:lnSpc>
              <a:spcBef>
                <a:spcPts val="709"/>
              </a:spcBef>
              <a:spcAft>
                <a:spcPts val="0"/>
              </a:spcAft>
              <a:buClr>
                <a:schemeClr val="dk1"/>
              </a:buClr>
              <a:buSzPts val="2835"/>
              <a:buChar char="•"/>
              <a:defRPr sz="2835"/>
            </a:lvl6pPr>
            <a:lvl7pPr marL="3200400" lvl="6" indent="-408622" algn="l">
              <a:lnSpc>
                <a:spcPct val="90000"/>
              </a:lnSpc>
              <a:spcBef>
                <a:spcPts val="709"/>
              </a:spcBef>
              <a:spcAft>
                <a:spcPts val="0"/>
              </a:spcAft>
              <a:buClr>
                <a:schemeClr val="dk1"/>
              </a:buClr>
              <a:buSzPts val="2835"/>
              <a:buChar char="•"/>
              <a:defRPr sz="2835"/>
            </a:lvl7pPr>
            <a:lvl8pPr marL="3657600" lvl="7" indent="-408622" algn="l">
              <a:lnSpc>
                <a:spcPct val="90000"/>
              </a:lnSpc>
              <a:spcBef>
                <a:spcPts val="709"/>
              </a:spcBef>
              <a:spcAft>
                <a:spcPts val="0"/>
              </a:spcAft>
              <a:buClr>
                <a:schemeClr val="dk1"/>
              </a:buClr>
              <a:buSzPts val="2835"/>
              <a:buChar char="•"/>
              <a:defRPr sz="2835"/>
            </a:lvl8pPr>
            <a:lvl9pPr marL="4114800" lvl="8" indent="-408622" algn="l">
              <a:lnSpc>
                <a:spcPct val="90000"/>
              </a:lnSpc>
              <a:spcBef>
                <a:spcPts val="709"/>
              </a:spcBef>
              <a:spcAft>
                <a:spcPts val="0"/>
              </a:spcAft>
              <a:buClr>
                <a:schemeClr val="dk1"/>
              </a:buClr>
              <a:buSzPts val="2835"/>
              <a:buChar char="•"/>
              <a:defRPr sz="2835"/>
            </a:lvl9pPr>
          </a:lstStyle>
          <a:p>
            <a:endParaRPr/>
          </a:p>
        </p:txBody>
      </p:sp>
      <p:sp>
        <p:nvSpPr>
          <p:cNvPr id="61" name="Google Shape;61;p10"/>
          <p:cNvSpPr txBox="1">
            <a:spLocks noGrp="1"/>
          </p:cNvSpPr>
          <p:nvPr>
            <p:ph type="body" idx="2"/>
          </p:nvPr>
        </p:nvSpPr>
        <p:spPr>
          <a:xfrm>
            <a:off x="892712" y="4211955"/>
            <a:ext cx="4180050" cy="780316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417"/>
              </a:spcBef>
              <a:spcAft>
                <a:spcPts val="0"/>
              </a:spcAft>
              <a:buClr>
                <a:schemeClr val="dk1"/>
              </a:buClr>
              <a:buSzPts val="2268"/>
              <a:buNone/>
              <a:defRPr sz="2268"/>
            </a:lvl1pPr>
            <a:lvl2pPr marL="914400" lvl="1" indent="-228600" algn="l">
              <a:lnSpc>
                <a:spcPct val="90000"/>
              </a:lnSpc>
              <a:spcBef>
                <a:spcPts val="709"/>
              </a:spcBef>
              <a:spcAft>
                <a:spcPts val="0"/>
              </a:spcAft>
              <a:buClr>
                <a:schemeClr val="dk1"/>
              </a:buClr>
              <a:buSzPts val="1984"/>
              <a:buNone/>
              <a:defRPr sz="1984"/>
            </a:lvl2pPr>
            <a:lvl3pPr marL="1371600" lvl="2" indent="-228600" algn="l">
              <a:lnSpc>
                <a:spcPct val="90000"/>
              </a:lnSpc>
              <a:spcBef>
                <a:spcPts val="709"/>
              </a:spcBef>
              <a:spcAft>
                <a:spcPts val="0"/>
              </a:spcAft>
              <a:buClr>
                <a:schemeClr val="dk1"/>
              </a:buClr>
              <a:buSzPts val="1701"/>
              <a:buNone/>
              <a:defRPr sz="1701"/>
            </a:lvl3pPr>
            <a:lvl4pPr marL="1828800" lvl="3" indent="-228600" algn="l">
              <a:lnSpc>
                <a:spcPct val="90000"/>
              </a:lnSpc>
              <a:spcBef>
                <a:spcPts val="709"/>
              </a:spcBef>
              <a:spcAft>
                <a:spcPts val="0"/>
              </a:spcAft>
              <a:buClr>
                <a:schemeClr val="dk1"/>
              </a:buClr>
              <a:buSzPts val="1417"/>
              <a:buNone/>
              <a:defRPr sz="1417"/>
            </a:lvl4pPr>
            <a:lvl5pPr marL="2286000" lvl="4" indent="-228600" algn="l">
              <a:lnSpc>
                <a:spcPct val="90000"/>
              </a:lnSpc>
              <a:spcBef>
                <a:spcPts val="709"/>
              </a:spcBef>
              <a:spcAft>
                <a:spcPts val="0"/>
              </a:spcAft>
              <a:buClr>
                <a:schemeClr val="dk1"/>
              </a:buClr>
              <a:buSzPts val="1417"/>
              <a:buNone/>
              <a:defRPr sz="1417"/>
            </a:lvl5pPr>
            <a:lvl6pPr marL="2743200" lvl="5" indent="-228600" algn="l">
              <a:lnSpc>
                <a:spcPct val="90000"/>
              </a:lnSpc>
              <a:spcBef>
                <a:spcPts val="709"/>
              </a:spcBef>
              <a:spcAft>
                <a:spcPts val="0"/>
              </a:spcAft>
              <a:buClr>
                <a:schemeClr val="dk1"/>
              </a:buClr>
              <a:buSzPts val="1417"/>
              <a:buNone/>
              <a:defRPr sz="1417"/>
            </a:lvl6pPr>
            <a:lvl7pPr marL="3200400" lvl="6" indent="-228600" algn="l">
              <a:lnSpc>
                <a:spcPct val="90000"/>
              </a:lnSpc>
              <a:spcBef>
                <a:spcPts val="709"/>
              </a:spcBef>
              <a:spcAft>
                <a:spcPts val="0"/>
              </a:spcAft>
              <a:buClr>
                <a:schemeClr val="dk1"/>
              </a:buClr>
              <a:buSzPts val="1417"/>
              <a:buNone/>
              <a:defRPr sz="1417"/>
            </a:lvl7pPr>
            <a:lvl8pPr marL="3657600" lvl="7" indent="-228600" algn="l">
              <a:lnSpc>
                <a:spcPct val="90000"/>
              </a:lnSpc>
              <a:spcBef>
                <a:spcPts val="709"/>
              </a:spcBef>
              <a:spcAft>
                <a:spcPts val="0"/>
              </a:spcAft>
              <a:buClr>
                <a:schemeClr val="dk1"/>
              </a:buClr>
              <a:buSzPts val="1417"/>
              <a:buNone/>
              <a:defRPr sz="1417"/>
            </a:lvl8pPr>
            <a:lvl9pPr marL="4114800" lvl="8" indent="-228600" algn="l">
              <a:lnSpc>
                <a:spcPct val="90000"/>
              </a:lnSpc>
              <a:spcBef>
                <a:spcPts val="709"/>
              </a:spcBef>
              <a:spcAft>
                <a:spcPts val="0"/>
              </a:spcAft>
              <a:buClr>
                <a:schemeClr val="dk1"/>
              </a:buClr>
              <a:buSzPts val="1417"/>
              <a:buNone/>
              <a:defRPr sz="1417"/>
            </a:lvl9pPr>
          </a:lstStyle>
          <a:p>
            <a:endParaRPr/>
          </a:p>
        </p:txBody>
      </p:sp>
      <p:sp>
        <p:nvSpPr>
          <p:cNvPr id="62" name="Google Shape;62;p10"/>
          <p:cNvSpPr txBox="1">
            <a:spLocks noGrp="1"/>
          </p:cNvSpPr>
          <p:nvPr>
            <p:ph type="dt" idx="10"/>
          </p:nvPr>
        </p:nvSpPr>
        <p:spPr>
          <a:xfrm>
            <a:off x="891024" y="13012864"/>
            <a:ext cx="2916079" cy="74749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4293116" y="13012864"/>
            <a:ext cx="4374118" cy="74749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9153247" y="13012864"/>
            <a:ext cx="2916079" cy="74749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892712" y="935990"/>
            <a:ext cx="4180050" cy="327596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36"/>
              <a:buFont typeface="Calibri"/>
              <a:buNone/>
              <a:defRPr sz="4536"/>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a:spLocks noGrp="1"/>
          </p:cNvSpPr>
          <p:nvPr>
            <p:ph type="pic" idx="2"/>
          </p:nvPr>
        </p:nvSpPr>
        <p:spPr>
          <a:xfrm>
            <a:off x="5509837" y="2021482"/>
            <a:ext cx="6561177" cy="9977393"/>
          </a:xfrm>
          <a:prstGeom prst="rect">
            <a:avLst/>
          </a:prstGeom>
          <a:noFill/>
          <a:ln>
            <a:noFill/>
          </a:ln>
        </p:spPr>
      </p:sp>
      <p:sp>
        <p:nvSpPr>
          <p:cNvPr id="68" name="Google Shape;68;p11"/>
          <p:cNvSpPr txBox="1">
            <a:spLocks noGrp="1"/>
          </p:cNvSpPr>
          <p:nvPr>
            <p:ph type="body" idx="1"/>
          </p:nvPr>
        </p:nvSpPr>
        <p:spPr>
          <a:xfrm>
            <a:off x="892712" y="4211955"/>
            <a:ext cx="4180050" cy="780316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417"/>
              </a:spcBef>
              <a:spcAft>
                <a:spcPts val="0"/>
              </a:spcAft>
              <a:buClr>
                <a:schemeClr val="dk1"/>
              </a:buClr>
              <a:buSzPts val="2268"/>
              <a:buNone/>
              <a:defRPr sz="2268"/>
            </a:lvl1pPr>
            <a:lvl2pPr marL="914400" lvl="1" indent="-228600" algn="l">
              <a:lnSpc>
                <a:spcPct val="90000"/>
              </a:lnSpc>
              <a:spcBef>
                <a:spcPts val="709"/>
              </a:spcBef>
              <a:spcAft>
                <a:spcPts val="0"/>
              </a:spcAft>
              <a:buClr>
                <a:schemeClr val="dk1"/>
              </a:buClr>
              <a:buSzPts val="1984"/>
              <a:buNone/>
              <a:defRPr sz="1984"/>
            </a:lvl2pPr>
            <a:lvl3pPr marL="1371600" lvl="2" indent="-228600" algn="l">
              <a:lnSpc>
                <a:spcPct val="90000"/>
              </a:lnSpc>
              <a:spcBef>
                <a:spcPts val="709"/>
              </a:spcBef>
              <a:spcAft>
                <a:spcPts val="0"/>
              </a:spcAft>
              <a:buClr>
                <a:schemeClr val="dk1"/>
              </a:buClr>
              <a:buSzPts val="1701"/>
              <a:buNone/>
              <a:defRPr sz="1701"/>
            </a:lvl3pPr>
            <a:lvl4pPr marL="1828800" lvl="3" indent="-228600" algn="l">
              <a:lnSpc>
                <a:spcPct val="90000"/>
              </a:lnSpc>
              <a:spcBef>
                <a:spcPts val="709"/>
              </a:spcBef>
              <a:spcAft>
                <a:spcPts val="0"/>
              </a:spcAft>
              <a:buClr>
                <a:schemeClr val="dk1"/>
              </a:buClr>
              <a:buSzPts val="1417"/>
              <a:buNone/>
              <a:defRPr sz="1417"/>
            </a:lvl4pPr>
            <a:lvl5pPr marL="2286000" lvl="4" indent="-228600" algn="l">
              <a:lnSpc>
                <a:spcPct val="90000"/>
              </a:lnSpc>
              <a:spcBef>
                <a:spcPts val="709"/>
              </a:spcBef>
              <a:spcAft>
                <a:spcPts val="0"/>
              </a:spcAft>
              <a:buClr>
                <a:schemeClr val="dk1"/>
              </a:buClr>
              <a:buSzPts val="1417"/>
              <a:buNone/>
              <a:defRPr sz="1417"/>
            </a:lvl5pPr>
            <a:lvl6pPr marL="2743200" lvl="5" indent="-228600" algn="l">
              <a:lnSpc>
                <a:spcPct val="90000"/>
              </a:lnSpc>
              <a:spcBef>
                <a:spcPts val="709"/>
              </a:spcBef>
              <a:spcAft>
                <a:spcPts val="0"/>
              </a:spcAft>
              <a:buClr>
                <a:schemeClr val="dk1"/>
              </a:buClr>
              <a:buSzPts val="1417"/>
              <a:buNone/>
              <a:defRPr sz="1417"/>
            </a:lvl6pPr>
            <a:lvl7pPr marL="3200400" lvl="6" indent="-228600" algn="l">
              <a:lnSpc>
                <a:spcPct val="90000"/>
              </a:lnSpc>
              <a:spcBef>
                <a:spcPts val="709"/>
              </a:spcBef>
              <a:spcAft>
                <a:spcPts val="0"/>
              </a:spcAft>
              <a:buClr>
                <a:schemeClr val="dk1"/>
              </a:buClr>
              <a:buSzPts val="1417"/>
              <a:buNone/>
              <a:defRPr sz="1417"/>
            </a:lvl7pPr>
            <a:lvl8pPr marL="3657600" lvl="7" indent="-228600" algn="l">
              <a:lnSpc>
                <a:spcPct val="90000"/>
              </a:lnSpc>
              <a:spcBef>
                <a:spcPts val="709"/>
              </a:spcBef>
              <a:spcAft>
                <a:spcPts val="0"/>
              </a:spcAft>
              <a:buClr>
                <a:schemeClr val="dk1"/>
              </a:buClr>
              <a:buSzPts val="1417"/>
              <a:buNone/>
              <a:defRPr sz="1417"/>
            </a:lvl8pPr>
            <a:lvl9pPr marL="4114800" lvl="8" indent="-228600" algn="l">
              <a:lnSpc>
                <a:spcPct val="90000"/>
              </a:lnSpc>
              <a:spcBef>
                <a:spcPts val="709"/>
              </a:spcBef>
              <a:spcAft>
                <a:spcPts val="0"/>
              </a:spcAft>
              <a:buClr>
                <a:schemeClr val="dk1"/>
              </a:buClr>
              <a:buSzPts val="1417"/>
              <a:buNone/>
              <a:defRPr sz="1417"/>
            </a:lvl9pPr>
          </a:lstStyle>
          <a:p>
            <a:endParaRPr/>
          </a:p>
        </p:txBody>
      </p:sp>
      <p:sp>
        <p:nvSpPr>
          <p:cNvPr id="69" name="Google Shape;69;p11"/>
          <p:cNvSpPr txBox="1">
            <a:spLocks noGrp="1"/>
          </p:cNvSpPr>
          <p:nvPr>
            <p:ph type="dt" idx="10"/>
          </p:nvPr>
        </p:nvSpPr>
        <p:spPr>
          <a:xfrm>
            <a:off x="891024" y="13012864"/>
            <a:ext cx="2916079" cy="74749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4293116" y="13012864"/>
            <a:ext cx="4374118" cy="74749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9153247" y="13012864"/>
            <a:ext cx="2916079" cy="74749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891024" y="747495"/>
            <a:ext cx="11178302" cy="271372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6237"/>
              <a:buFont typeface="Calibri"/>
              <a:buNone/>
              <a:defRPr sz="6237"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
          <p:cNvSpPr txBox="1">
            <a:spLocks noGrp="1"/>
          </p:cNvSpPr>
          <p:nvPr>
            <p:ph type="body" idx="1"/>
          </p:nvPr>
        </p:nvSpPr>
        <p:spPr>
          <a:xfrm>
            <a:off x="891024" y="3737460"/>
            <a:ext cx="11178302" cy="8908156"/>
          </a:xfrm>
          <a:prstGeom prst="rect">
            <a:avLst/>
          </a:prstGeom>
          <a:noFill/>
          <a:ln>
            <a:noFill/>
          </a:ln>
        </p:spPr>
        <p:txBody>
          <a:bodyPr spcFirstLastPara="1" wrap="square" lIns="91425" tIns="45700" rIns="91425" bIns="45700" anchor="t" anchorCtr="0">
            <a:normAutofit/>
          </a:bodyPr>
          <a:lstStyle>
            <a:lvl1pPr marL="457200" marR="0" lvl="0" indent="-480631" algn="l" rtl="0">
              <a:lnSpc>
                <a:spcPct val="90000"/>
              </a:lnSpc>
              <a:spcBef>
                <a:spcPts val="1417"/>
              </a:spcBef>
              <a:spcAft>
                <a:spcPts val="0"/>
              </a:spcAft>
              <a:buClr>
                <a:schemeClr val="dk1"/>
              </a:buClr>
              <a:buSzPts val="3969"/>
              <a:buFont typeface="Arial"/>
              <a:buChar char="•"/>
              <a:defRPr sz="3968" b="0" i="0" u="none" strike="noStrike" cap="none">
                <a:solidFill>
                  <a:schemeClr val="dk1"/>
                </a:solidFill>
                <a:latin typeface="Calibri"/>
                <a:ea typeface="Calibri"/>
                <a:cs typeface="Calibri"/>
                <a:sym typeface="Calibri"/>
              </a:defRPr>
            </a:lvl1pPr>
            <a:lvl2pPr marL="914400" marR="0" lvl="1" indent="-444627" algn="l" rtl="0">
              <a:lnSpc>
                <a:spcPct val="90000"/>
              </a:lnSpc>
              <a:spcBef>
                <a:spcPts val="709"/>
              </a:spcBef>
              <a:spcAft>
                <a:spcPts val="0"/>
              </a:spcAft>
              <a:buClr>
                <a:schemeClr val="dk1"/>
              </a:buClr>
              <a:buSzPts val="3402"/>
              <a:buFont typeface="Arial"/>
              <a:buChar char="•"/>
              <a:defRPr sz="3402" b="0" i="0" u="none" strike="noStrike" cap="none">
                <a:solidFill>
                  <a:schemeClr val="dk1"/>
                </a:solidFill>
                <a:latin typeface="Calibri"/>
                <a:ea typeface="Calibri"/>
                <a:cs typeface="Calibri"/>
                <a:sym typeface="Calibri"/>
              </a:defRPr>
            </a:lvl2pPr>
            <a:lvl3pPr marL="1371600" marR="0" lvl="2" indent="-408622" algn="l" rtl="0">
              <a:lnSpc>
                <a:spcPct val="90000"/>
              </a:lnSpc>
              <a:spcBef>
                <a:spcPts val="709"/>
              </a:spcBef>
              <a:spcAft>
                <a:spcPts val="0"/>
              </a:spcAft>
              <a:buClr>
                <a:schemeClr val="dk1"/>
              </a:buClr>
              <a:buSzPts val="2835"/>
              <a:buFont typeface="Arial"/>
              <a:buChar char="•"/>
              <a:defRPr sz="2835" b="0" i="0" u="none" strike="noStrike" cap="none">
                <a:solidFill>
                  <a:schemeClr val="dk1"/>
                </a:solidFill>
                <a:latin typeface="Calibri"/>
                <a:ea typeface="Calibri"/>
                <a:cs typeface="Calibri"/>
                <a:sym typeface="Calibri"/>
              </a:defRPr>
            </a:lvl3pPr>
            <a:lvl4pPr marL="1828800" marR="0" lvl="3" indent="-390588" algn="l" rtl="0">
              <a:lnSpc>
                <a:spcPct val="90000"/>
              </a:lnSpc>
              <a:spcBef>
                <a:spcPts val="709"/>
              </a:spcBef>
              <a:spcAft>
                <a:spcPts val="0"/>
              </a:spcAft>
              <a:buClr>
                <a:schemeClr val="dk1"/>
              </a:buClr>
              <a:buSzPts val="2551"/>
              <a:buFont typeface="Arial"/>
              <a:buChar char="•"/>
              <a:defRPr sz="2551" b="0" i="0" u="none" strike="noStrike" cap="none">
                <a:solidFill>
                  <a:schemeClr val="dk1"/>
                </a:solidFill>
                <a:latin typeface="Calibri"/>
                <a:ea typeface="Calibri"/>
                <a:cs typeface="Calibri"/>
                <a:sym typeface="Calibri"/>
              </a:defRPr>
            </a:lvl4pPr>
            <a:lvl5pPr marL="2286000" marR="0" lvl="4" indent="-390588" algn="l" rtl="0">
              <a:lnSpc>
                <a:spcPct val="90000"/>
              </a:lnSpc>
              <a:spcBef>
                <a:spcPts val="709"/>
              </a:spcBef>
              <a:spcAft>
                <a:spcPts val="0"/>
              </a:spcAft>
              <a:buClr>
                <a:schemeClr val="dk1"/>
              </a:buClr>
              <a:buSzPts val="2551"/>
              <a:buFont typeface="Arial"/>
              <a:buChar char="•"/>
              <a:defRPr sz="2551" b="0" i="0" u="none" strike="noStrike" cap="none">
                <a:solidFill>
                  <a:schemeClr val="dk1"/>
                </a:solidFill>
                <a:latin typeface="Calibri"/>
                <a:ea typeface="Calibri"/>
                <a:cs typeface="Calibri"/>
                <a:sym typeface="Calibri"/>
              </a:defRPr>
            </a:lvl5pPr>
            <a:lvl6pPr marL="2743200" marR="0" lvl="5" indent="-390588" algn="l" rtl="0">
              <a:lnSpc>
                <a:spcPct val="90000"/>
              </a:lnSpc>
              <a:spcBef>
                <a:spcPts val="709"/>
              </a:spcBef>
              <a:spcAft>
                <a:spcPts val="0"/>
              </a:spcAft>
              <a:buClr>
                <a:schemeClr val="dk1"/>
              </a:buClr>
              <a:buSzPts val="2551"/>
              <a:buFont typeface="Arial"/>
              <a:buChar char="•"/>
              <a:defRPr sz="2551" b="0" i="0" u="none" strike="noStrike" cap="none">
                <a:solidFill>
                  <a:schemeClr val="dk1"/>
                </a:solidFill>
                <a:latin typeface="Calibri"/>
                <a:ea typeface="Calibri"/>
                <a:cs typeface="Calibri"/>
                <a:sym typeface="Calibri"/>
              </a:defRPr>
            </a:lvl6pPr>
            <a:lvl7pPr marL="3200400" marR="0" lvl="6" indent="-390588" algn="l" rtl="0">
              <a:lnSpc>
                <a:spcPct val="90000"/>
              </a:lnSpc>
              <a:spcBef>
                <a:spcPts val="709"/>
              </a:spcBef>
              <a:spcAft>
                <a:spcPts val="0"/>
              </a:spcAft>
              <a:buClr>
                <a:schemeClr val="dk1"/>
              </a:buClr>
              <a:buSzPts val="2551"/>
              <a:buFont typeface="Arial"/>
              <a:buChar char="•"/>
              <a:defRPr sz="2551" b="0" i="0" u="none" strike="noStrike" cap="none">
                <a:solidFill>
                  <a:schemeClr val="dk1"/>
                </a:solidFill>
                <a:latin typeface="Calibri"/>
                <a:ea typeface="Calibri"/>
                <a:cs typeface="Calibri"/>
                <a:sym typeface="Calibri"/>
              </a:defRPr>
            </a:lvl7pPr>
            <a:lvl8pPr marL="3657600" marR="0" lvl="7" indent="-390588" algn="l" rtl="0">
              <a:lnSpc>
                <a:spcPct val="90000"/>
              </a:lnSpc>
              <a:spcBef>
                <a:spcPts val="709"/>
              </a:spcBef>
              <a:spcAft>
                <a:spcPts val="0"/>
              </a:spcAft>
              <a:buClr>
                <a:schemeClr val="dk1"/>
              </a:buClr>
              <a:buSzPts val="2551"/>
              <a:buFont typeface="Arial"/>
              <a:buChar char="•"/>
              <a:defRPr sz="2551" b="0" i="0" u="none" strike="noStrike" cap="none">
                <a:solidFill>
                  <a:schemeClr val="dk1"/>
                </a:solidFill>
                <a:latin typeface="Calibri"/>
                <a:ea typeface="Calibri"/>
                <a:cs typeface="Calibri"/>
                <a:sym typeface="Calibri"/>
              </a:defRPr>
            </a:lvl8pPr>
            <a:lvl9pPr marL="4114800" marR="0" lvl="8" indent="-390588" algn="l" rtl="0">
              <a:lnSpc>
                <a:spcPct val="90000"/>
              </a:lnSpc>
              <a:spcBef>
                <a:spcPts val="709"/>
              </a:spcBef>
              <a:spcAft>
                <a:spcPts val="0"/>
              </a:spcAft>
              <a:buClr>
                <a:schemeClr val="dk1"/>
              </a:buClr>
              <a:buSzPts val="2551"/>
              <a:buFont typeface="Arial"/>
              <a:buChar char="•"/>
              <a:defRPr sz="2551"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891024" y="13012864"/>
            <a:ext cx="2916079" cy="747492"/>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701"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4293116" y="13012864"/>
            <a:ext cx="4374118" cy="747492"/>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701"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041"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9153247" y="13012864"/>
            <a:ext cx="2916079" cy="747492"/>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701"/>
              <a:buFont typeface="Arial"/>
              <a:buNone/>
              <a:defRPr sz="1701"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p:nvPr/>
        </p:nvSpPr>
        <p:spPr>
          <a:xfrm>
            <a:off x="0" y="2471241"/>
            <a:ext cx="12997825" cy="751500"/>
          </a:xfrm>
          <a:prstGeom prst="rect">
            <a:avLst/>
          </a:prstGeom>
          <a:solidFill>
            <a:srgbClr val="7030A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2350" b="1" i="0" u="none" strike="noStrike" cap="none" dirty="0">
                <a:solidFill>
                  <a:schemeClr val="lt1"/>
                </a:solidFill>
                <a:latin typeface="Century"/>
                <a:ea typeface="Century"/>
                <a:cs typeface="Century"/>
                <a:sym typeface="Century"/>
              </a:rPr>
              <a:t>PORTAL FOR NEEPCO PROCUREMENT PROCESS</a:t>
            </a:r>
            <a:r>
              <a:rPr lang="en-US" sz="2350" b="1" dirty="0">
                <a:solidFill>
                  <a:schemeClr val="lt1"/>
                </a:solidFill>
                <a:latin typeface="Century"/>
                <a:ea typeface="Century"/>
                <a:cs typeface="Century"/>
                <a:sym typeface="Century"/>
              </a:rPr>
              <a:t> </a:t>
            </a:r>
            <a:r>
              <a:rPr lang="en-US" sz="2350" b="1" i="0" u="none" strike="noStrike" cap="none" dirty="0">
                <a:solidFill>
                  <a:schemeClr val="lt1"/>
                </a:solidFill>
                <a:latin typeface="Century"/>
                <a:ea typeface="Century"/>
                <a:cs typeface="Century"/>
                <a:sym typeface="Century"/>
              </a:rPr>
              <a:t>AND</a:t>
            </a:r>
            <a:r>
              <a:rPr lang="en-US" sz="2350" b="1" dirty="0">
                <a:solidFill>
                  <a:schemeClr val="lt1"/>
                </a:solidFill>
                <a:latin typeface="Century"/>
                <a:ea typeface="Century"/>
                <a:cs typeface="Century"/>
                <a:sym typeface="Century"/>
              </a:rPr>
              <a:t> </a:t>
            </a:r>
            <a:r>
              <a:rPr lang="en-US" sz="2350" b="1" i="0" u="none" strike="noStrike" cap="none" dirty="0">
                <a:solidFill>
                  <a:schemeClr val="lt1"/>
                </a:solidFill>
                <a:latin typeface="Century"/>
                <a:ea typeface="Century"/>
                <a:cs typeface="Century"/>
                <a:sym typeface="Century"/>
              </a:rPr>
              <a:t>VENDOR PAYMENT DETAILS</a:t>
            </a:r>
            <a:endParaRPr sz="2350" b="1" dirty="0">
              <a:solidFill>
                <a:schemeClr val="lt1"/>
              </a:solidFill>
              <a:latin typeface="Century"/>
              <a:ea typeface="Century"/>
              <a:cs typeface="Century"/>
              <a:sym typeface="Century"/>
            </a:endParaRPr>
          </a:p>
        </p:txBody>
      </p:sp>
      <p:sp>
        <p:nvSpPr>
          <p:cNvPr id="90" name="Google Shape;90;p1"/>
          <p:cNvSpPr txBox="1"/>
          <p:nvPr/>
        </p:nvSpPr>
        <p:spPr>
          <a:xfrm>
            <a:off x="248134" y="2064748"/>
            <a:ext cx="1953900" cy="40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41"/>
              <a:buFont typeface="Arial"/>
              <a:buNone/>
            </a:pPr>
            <a:r>
              <a:rPr lang="en-US" sz="2041" b="1" i="0" u="none" strike="noStrike" cap="none">
                <a:solidFill>
                  <a:schemeClr val="dk1"/>
                </a:solidFill>
                <a:latin typeface="Calibri"/>
                <a:ea typeface="Calibri"/>
                <a:cs typeface="Calibri"/>
                <a:sym typeface="Calibri"/>
              </a:rPr>
              <a:t> Project Title:</a:t>
            </a:r>
            <a:endParaRPr sz="2041" b="1" i="0" u="none" strike="noStrike" cap="none">
              <a:solidFill>
                <a:schemeClr val="dk1"/>
              </a:solidFill>
              <a:latin typeface="Calibri"/>
              <a:ea typeface="Calibri"/>
              <a:cs typeface="Calibri"/>
              <a:sym typeface="Calibri"/>
            </a:endParaRPr>
          </a:p>
        </p:txBody>
      </p:sp>
      <p:sp>
        <p:nvSpPr>
          <p:cNvPr id="91" name="Google Shape;91;p1"/>
          <p:cNvSpPr/>
          <p:nvPr/>
        </p:nvSpPr>
        <p:spPr>
          <a:xfrm>
            <a:off x="0" y="3300295"/>
            <a:ext cx="6708600" cy="424200"/>
          </a:xfrm>
          <a:prstGeom prst="rect">
            <a:avLst/>
          </a:prstGeom>
          <a:solidFill>
            <a:srgbClr val="D9D9D9"/>
          </a:solidFill>
          <a:ln w="9525" cap="flat" cmpd="sng">
            <a:solidFill>
              <a:srgbClr val="D9D9D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a:solidFill>
                  <a:schemeClr val="dk1"/>
                </a:solidFill>
                <a:latin typeface="Bodoni"/>
                <a:ea typeface="Bodoni"/>
                <a:cs typeface="Bodoni"/>
                <a:sym typeface="Bodoni"/>
              </a:rPr>
              <a:t>   ABSTRACT </a:t>
            </a:r>
            <a:endParaRPr sz="2800" b="1" i="0" u="none" strike="noStrike" cap="none">
              <a:solidFill>
                <a:schemeClr val="dk1"/>
              </a:solidFill>
              <a:latin typeface="Bodoni"/>
              <a:ea typeface="Bodoni"/>
              <a:cs typeface="Bodoni"/>
              <a:sym typeface="Bodoni"/>
            </a:endParaRPr>
          </a:p>
        </p:txBody>
      </p:sp>
      <p:sp>
        <p:nvSpPr>
          <p:cNvPr id="92" name="Google Shape;92;p1"/>
          <p:cNvSpPr/>
          <p:nvPr/>
        </p:nvSpPr>
        <p:spPr>
          <a:xfrm>
            <a:off x="6924925" y="3343425"/>
            <a:ext cx="6072900" cy="2416500"/>
          </a:xfrm>
          <a:prstGeom prst="rect">
            <a:avLst/>
          </a:prstGeom>
          <a:solidFill>
            <a:schemeClr val="accent4"/>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41"/>
              <a:buFont typeface="Arial"/>
              <a:buNone/>
            </a:pPr>
            <a:r>
              <a:rPr lang="en-US" sz="2041" b="0" i="0" u="none" strike="noStrike" cap="none">
                <a:solidFill>
                  <a:schemeClr val="dk1"/>
                </a:solidFill>
                <a:latin typeface="Calibri"/>
                <a:ea typeface="Calibri"/>
                <a:cs typeface="Calibri"/>
                <a:sym typeface="Calibri"/>
              </a:rPr>
              <a:t> </a:t>
            </a:r>
            <a:endParaRPr sz="2041" b="0" i="0" u="none" strike="noStrike" cap="none">
              <a:solidFill>
                <a:schemeClr val="dk1"/>
              </a:solidFill>
              <a:latin typeface="Calibri"/>
              <a:ea typeface="Calibri"/>
              <a:cs typeface="Calibri"/>
              <a:sym typeface="Calibri"/>
            </a:endParaRPr>
          </a:p>
        </p:txBody>
      </p:sp>
      <p:sp>
        <p:nvSpPr>
          <p:cNvPr id="93" name="Google Shape;93;p1"/>
          <p:cNvSpPr txBox="1"/>
          <p:nvPr/>
        </p:nvSpPr>
        <p:spPr>
          <a:xfrm>
            <a:off x="10137429" y="3617385"/>
            <a:ext cx="3289800" cy="200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Calibri"/>
                <a:ea typeface="Calibri"/>
                <a:cs typeface="Calibri"/>
                <a:sym typeface="Calibri"/>
              </a:rPr>
              <a:t>Students</a:t>
            </a:r>
            <a:r>
              <a:rPr lang="en-US" sz="2400" b="1" i="1" u="none" strike="noStrike" cap="none">
                <a:solidFill>
                  <a:schemeClr val="dk1"/>
                </a:solidFill>
                <a:latin typeface="Calibri"/>
                <a:ea typeface="Calibri"/>
                <a:cs typeface="Calibri"/>
                <a:sym typeface="Calibri"/>
              </a:rPr>
              <a:t>:(</a:t>
            </a:r>
            <a:r>
              <a:rPr lang="en-US" sz="2000" b="1" i="1" u="none" strike="noStrike" cap="none">
                <a:solidFill>
                  <a:schemeClr val="dk1"/>
                </a:solidFill>
                <a:latin typeface="Calibri"/>
                <a:ea typeface="Calibri"/>
                <a:cs typeface="Calibri"/>
                <a:sym typeface="Calibri"/>
              </a:rPr>
              <a:t>21QM1A</a:t>
            </a:r>
            <a:r>
              <a:rPr lang="en-US" sz="2000" b="1" i="1">
                <a:solidFill>
                  <a:schemeClr val="dk1"/>
                </a:solidFill>
                <a:latin typeface="Calibri"/>
                <a:ea typeface="Calibri"/>
                <a:cs typeface="Calibri"/>
                <a:sym typeface="Calibri"/>
              </a:rPr>
              <a:t>05</a:t>
            </a:r>
            <a:r>
              <a:rPr lang="en-US" sz="2000" b="1" i="1" u="none" strike="noStrike" cap="none">
                <a:solidFill>
                  <a:schemeClr val="dk1"/>
                </a:solidFill>
                <a:latin typeface="Calibri"/>
                <a:ea typeface="Calibri"/>
                <a:cs typeface="Calibri"/>
                <a:sym typeface="Calibri"/>
              </a:rPr>
              <a:t>__)</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1">
                <a:solidFill>
                  <a:schemeClr val="dk1"/>
                </a:solidFill>
                <a:latin typeface="Calibri"/>
                <a:ea typeface="Calibri"/>
                <a:cs typeface="Calibri"/>
                <a:sym typeface="Calibri"/>
              </a:rPr>
              <a:t>Komminni Umadevi</a:t>
            </a:r>
            <a:r>
              <a:rPr lang="en-US" sz="2000" b="1" i="0" u="none" strike="noStrike" cap="none">
                <a:solidFill>
                  <a:schemeClr val="dk1"/>
                </a:solidFill>
                <a:latin typeface="Calibri"/>
                <a:ea typeface="Calibri"/>
                <a:cs typeface="Calibri"/>
                <a:sym typeface="Calibri"/>
              </a:rPr>
              <a:t>(</a:t>
            </a:r>
            <a:r>
              <a:rPr lang="en-US" sz="2000" b="1">
                <a:solidFill>
                  <a:schemeClr val="dk1"/>
                </a:solidFill>
                <a:latin typeface="Calibri"/>
                <a:ea typeface="Calibri"/>
                <a:cs typeface="Calibri"/>
                <a:sym typeface="Calibri"/>
              </a:rPr>
              <a:t>58</a:t>
            </a:r>
            <a:r>
              <a:rPr lang="en-US" sz="2000" b="1" i="0" u="none" strike="noStrike" cap="none">
                <a:solidFill>
                  <a:schemeClr val="dk1"/>
                </a:solidFill>
                <a:latin typeface="Calibri"/>
                <a:ea typeface="Calibri"/>
                <a:cs typeface="Calibri"/>
                <a:sym typeface="Calibri"/>
              </a:rPr>
              <a:t>)</a:t>
            </a:r>
            <a:endParaRPr sz="2041"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000" b="1">
                <a:solidFill>
                  <a:schemeClr val="dk1"/>
                </a:solidFill>
                <a:latin typeface="Calibri"/>
                <a:ea typeface="Calibri"/>
                <a:cs typeface="Calibri"/>
                <a:sym typeface="Calibri"/>
              </a:rPr>
              <a:t>Alli Sravani</a:t>
            </a:r>
            <a:r>
              <a:rPr lang="en-US" sz="2000" b="1" i="0" u="none" strike="noStrike" cap="none">
                <a:solidFill>
                  <a:schemeClr val="dk1"/>
                </a:solidFill>
                <a:latin typeface="Calibri"/>
                <a:ea typeface="Calibri"/>
                <a:cs typeface="Calibri"/>
                <a:sym typeface="Calibri"/>
              </a:rPr>
              <a:t> (</a:t>
            </a:r>
            <a:r>
              <a:rPr lang="en-US" sz="2000" b="1">
                <a:solidFill>
                  <a:schemeClr val="dk1"/>
                </a:solidFill>
                <a:latin typeface="Calibri"/>
                <a:ea typeface="Calibri"/>
                <a:cs typeface="Calibri"/>
                <a:sym typeface="Calibri"/>
              </a:rPr>
              <a:t>05</a:t>
            </a:r>
            <a:r>
              <a:rPr lang="en-US" sz="2000" b="1" i="0" u="none" strike="noStrike" cap="none">
                <a:solidFill>
                  <a:schemeClr val="dk1"/>
                </a:solidFill>
                <a:latin typeface="Calibri"/>
                <a:ea typeface="Calibri"/>
                <a:cs typeface="Calibri"/>
                <a:sym typeface="Calibri"/>
              </a:rPr>
              <a:t>)</a:t>
            </a:r>
            <a:endParaRPr sz="2041"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000" b="1">
                <a:solidFill>
                  <a:schemeClr val="dk1"/>
                </a:solidFill>
                <a:latin typeface="Calibri"/>
                <a:ea typeface="Calibri"/>
                <a:cs typeface="Calibri"/>
                <a:sym typeface="Calibri"/>
              </a:rPr>
              <a:t>Bobbili Sandeep</a:t>
            </a:r>
            <a:r>
              <a:rPr lang="en-US" sz="2000" b="1" i="0" u="none" strike="noStrike" cap="none">
                <a:solidFill>
                  <a:schemeClr val="dk1"/>
                </a:solidFill>
                <a:latin typeface="Calibri"/>
                <a:ea typeface="Calibri"/>
                <a:cs typeface="Calibri"/>
                <a:sym typeface="Calibri"/>
              </a:rPr>
              <a:t> (</a:t>
            </a:r>
            <a:r>
              <a:rPr lang="en-US" sz="2000" b="1">
                <a:solidFill>
                  <a:schemeClr val="dk1"/>
                </a:solidFill>
                <a:latin typeface="Calibri"/>
                <a:ea typeface="Calibri"/>
                <a:cs typeface="Calibri"/>
                <a:sym typeface="Calibri"/>
              </a:rPr>
              <a:t>23</a:t>
            </a:r>
            <a:r>
              <a:rPr lang="en-US" sz="2000" b="1" i="0" u="none" strike="noStrike" cap="none">
                <a:solidFill>
                  <a:schemeClr val="dk1"/>
                </a:solidFill>
                <a:latin typeface="Calibri"/>
                <a:ea typeface="Calibri"/>
                <a:cs typeface="Calibri"/>
                <a:sym typeface="Calibri"/>
              </a:rPr>
              <a:t>)</a:t>
            </a:r>
            <a:endParaRPr sz="2041"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000" b="1">
                <a:solidFill>
                  <a:schemeClr val="dk1"/>
                </a:solidFill>
                <a:latin typeface="Calibri"/>
                <a:ea typeface="Calibri"/>
                <a:cs typeface="Calibri"/>
                <a:sym typeface="Calibri"/>
              </a:rPr>
              <a:t>Venkat Tarun</a:t>
            </a:r>
            <a:r>
              <a:rPr lang="en-US" sz="2000" b="1" i="0" u="none" strike="noStrike" cap="none">
                <a:solidFill>
                  <a:schemeClr val="dk1"/>
                </a:solidFill>
                <a:latin typeface="Calibri"/>
                <a:ea typeface="Calibri"/>
                <a:cs typeface="Calibri"/>
                <a:sym typeface="Calibri"/>
              </a:rPr>
              <a:t> (</a:t>
            </a:r>
            <a:r>
              <a:rPr lang="en-US" sz="2000" b="1">
                <a:solidFill>
                  <a:schemeClr val="dk1"/>
                </a:solidFill>
                <a:latin typeface="Calibri"/>
                <a:ea typeface="Calibri"/>
                <a:cs typeface="Calibri"/>
                <a:sym typeface="Calibri"/>
              </a:rPr>
              <a:t>60</a:t>
            </a:r>
            <a:r>
              <a:rPr lang="en-US" sz="2000" b="1" i="0" u="none" strike="noStrike" cap="none">
                <a:solidFill>
                  <a:schemeClr val="dk1"/>
                </a:solidFill>
                <a:latin typeface="Calibri"/>
                <a:ea typeface="Calibri"/>
                <a:cs typeface="Calibri"/>
                <a:sym typeface="Calibri"/>
              </a:rPr>
              <a:t>)</a:t>
            </a:r>
            <a:endParaRPr sz="2041"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Calibri"/>
                <a:ea typeface="Calibri"/>
                <a:cs typeface="Calibri"/>
                <a:sym typeface="Calibri"/>
              </a:rPr>
              <a:t>T</a:t>
            </a:r>
            <a:r>
              <a:rPr lang="en-US" sz="2000" b="1">
                <a:solidFill>
                  <a:schemeClr val="dk1"/>
                </a:solidFill>
                <a:latin typeface="Calibri"/>
                <a:ea typeface="Calibri"/>
                <a:cs typeface="Calibri"/>
                <a:sym typeface="Calibri"/>
              </a:rPr>
              <a:t>rilokeshwar Rao</a:t>
            </a:r>
            <a:r>
              <a:rPr lang="en-US" sz="2000" b="1" i="0" u="none" strike="noStrike" cap="none">
                <a:solidFill>
                  <a:schemeClr val="dk1"/>
                </a:solidFill>
                <a:latin typeface="Calibri"/>
                <a:ea typeface="Calibri"/>
                <a:cs typeface="Calibri"/>
                <a:sym typeface="Calibri"/>
              </a:rPr>
              <a:t> (</a:t>
            </a:r>
            <a:r>
              <a:rPr lang="en-US" sz="2000" b="1">
                <a:solidFill>
                  <a:schemeClr val="dk1"/>
                </a:solidFill>
                <a:latin typeface="Calibri"/>
                <a:ea typeface="Calibri"/>
                <a:cs typeface="Calibri"/>
                <a:sym typeface="Calibri"/>
              </a:rPr>
              <a:t>51</a:t>
            </a:r>
            <a:r>
              <a:rPr lang="en-US" sz="2000" b="1" i="0" u="none" strike="noStrike" cap="none">
                <a:solidFill>
                  <a:schemeClr val="dk1"/>
                </a:solidFill>
                <a:latin typeface="Calibri"/>
                <a:ea typeface="Calibri"/>
                <a:cs typeface="Calibri"/>
                <a:sym typeface="Calibri"/>
              </a:rPr>
              <a:t>)</a:t>
            </a:r>
            <a:endParaRPr sz="2041" b="0" i="0" u="none" strike="noStrike" cap="none">
              <a:solidFill>
                <a:schemeClr val="dk1"/>
              </a:solidFill>
              <a:latin typeface="Calibri"/>
              <a:ea typeface="Calibri"/>
              <a:cs typeface="Calibri"/>
              <a:sym typeface="Calibri"/>
            </a:endParaRPr>
          </a:p>
        </p:txBody>
      </p:sp>
      <p:sp>
        <p:nvSpPr>
          <p:cNvPr id="94" name="Google Shape;94;p1"/>
          <p:cNvSpPr/>
          <p:nvPr/>
        </p:nvSpPr>
        <p:spPr>
          <a:xfrm>
            <a:off x="-1" y="9863957"/>
            <a:ext cx="6708600" cy="492000"/>
          </a:xfrm>
          <a:prstGeom prst="rect">
            <a:avLst/>
          </a:prstGeom>
          <a:solidFill>
            <a:srgbClr val="D9D9D9"/>
          </a:solidFill>
          <a:ln w="9525" cap="flat" cmpd="sng">
            <a:solidFill>
              <a:srgbClr val="D9D9D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Bodoni"/>
                <a:ea typeface="Bodoni"/>
                <a:cs typeface="Bodoni"/>
                <a:sym typeface="Bodoni"/>
              </a:rPr>
              <a:t>   </a:t>
            </a:r>
            <a:r>
              <a:rPr lang="en-US" sz="2800" b="1">
                <a:solidFill>
                  <a:schemeClr val="dk1"/>
                </a:solidFill>
                <a:latin typeface="Bodoni"/>
                <a:ea typeface="Bodoni"/>
                <a:cs typeface="Bodoni"/>
                <a:sym typeface="Bodoni"/>
              </a:rPr>
              <a:t>METHODOLOGY </a:t>
            </a:r>
            <a:endParaRPr sz="2800" b="1" i="0" u="none" strike="noStrike" cap="none">
              <a:solidFill>
                <a:schemeClr val="dk1"/>
              </a:solidFill>
              <a:latin typeface="Bodoni"/>
              <a:ea typeface="Bodoni"/>
              <a:cs typeface="Bodoni"/>
              <a:sym typeface="Bodoni"/>
            </a:endParaRPr>
          </a:p>
        </p:txBody>
      </p:sp>
      <p:sp>
        <p:nvSpPr>
          <p:cNvPr id="95" name="Google Shape;95;p1"/>
          <p:cNvSpPr/>
          <p:nvPr/>
        </p:nvSpPr>
        <p:spPr>
          <a:xfrm>
            <a:off x="15901" y="5311993"/>
            <a:ext cx="6676800" cy="441600"/>
          </a:xfrm>
          <a:prstGeom prst="rect">
            <a:avLst/>
          </a:prstGeom>
          <a:solidFill>
            <a:srgbClr val="D9D9D9"/>
          </a:solidFill>
          <a:ln w="9525" cap="flat" cmpd="sng">
            <a:solidFill>
              <a:srgbClr val="D9D9D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Bodoni"/>
                <a:ea typeface="Bodoni"/>
                <a:cs typeface="Bodoni"/>
                <a:sym typeface="Bodoni"/>
              </a:rPr>
              <a:t>  </a:t>
            </a:r>
            <a:r>
              <a:rPr lang="en-US" sz="2800" b="1">
                <a:solidFill>
                  <a:schemeClr val="dk1"/>
                </a:solidFill>
                <a:latin typeface="Bodoni"/>
                <a:ea typeface="Bodoni"/>
                <a:cs typeface="Bodoni"/>
                <a:sym typeface="Bodoni"/>
              </a:rPr>
              <a:t>AIM/OBJECTIVE</a:t>
            </a:r>
            <a:endParaRPr sz="2800" b="1" i="0" u="none" strike="noStrike" cap="none">
              <a:solidFill>
                <a:schemeClr val="dk1"/>
              </a:solidFill>
              <a:latin typeface="Bodoni"/>
              <a:ea typeface="Bodoni"/>
              <a:cs typeface="Bodoni"/>
              <a:sym typeface="Bodoni"/>
            </a:endParaRPr>
          </a:p>
        </p:txBody>
      </p:sp>
      <p:sp>
        <p:nvSpPr>
          <p:cNvPr id="96" name="Google Shape;96;p1"/>
          <p:cNvSpPr txBox="1"/>
          <p:nvPr/>
        </p:nvSpPr>
        <p:spPr>
          <a:xfrm>
            <a:off x="10013699" y="3337625"/>
            <a:ext cx="2946600" cy="40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41"/>
              <a:buFont typeface="Arial"/>
              <a:buNone/>
            </a:pPr>
            <a:r>
              <a:rPr lang="en-US" sz="2041" b="1" i="0" u="none" strike="noStrike" cap="none">
                <a:solidFill>
                  <a:schemeClr val="dk1"/>
                </a:solidFill>
                <a:latin typeface="Calibri"/>
                <a:ea typeface="Calibri"/>
                <a:cs typeface="Calibri"/>
                <a:sym typeface="Calibri"/>
              </a:rPr>
              <a:t>Batch No:A_0</a:t>
            </a:r>
            <a:r>
              <a:rPr lang="en-US" sz="2041" b="1">
                <a:solidFill>
                  <a:schemeClr val="dk1"/>
                </a:solidFill>
                <a:latin typeface="Calibri"/>
                <a:ea typeface="Calibri"/>
                <a:cs typeface="Calibri"/>
                <a:sym typeface="Calibri"/>
              </a:rPr>
              <a:t>2</a:t>
            </a:r>
            <a:endParaRPr sz="2041" b="1" i="0" u="none" strike="noStrike" cap="none">
              <a:solidFill>
                <a:schemeClr val="dk1"/>
              </a:solidFill>
              <a:latin typeface="Calibri"/>
              <a:ea typeface="Calibri"/>
              <a:cs typeface="Calibri"/>
              <a:sym typeface="Calibri"/>
            </a:endParaRPr>
          </a:p>
        </p:txBody>
      </p:sp>
      <p:sp>
        <p:nvSpPr>
          <p:cNvPr id="97" name="Google Shape;97;p1"/>
          <p:cNvSpPr txBox="1"/>
          <p:nvPr/>
        </p:nvSpPr>
        <p:spPr>
          <a:xfrm>
            <a:off x="248284" y="3680293"/>
            <a:ext cx="6403500" cy="16317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41"/>
              <a:buFont typeface="Arial"/>
              <a:buNone/>
            </a:pPr>
            <a:r>
              <a:rPr lang="en-US" sz="2000">
                <a:solidFill>
                  <a:schemeClr val="dk1"/>
                </a:solidFill>
                <a:latin typeface="Calibri"/>
                <a:ea typeface="Calibri"/>
                <a:cs typeface="Calibri"/>
                <a:sym typeface="Calibri"/>
              </a:rPr>
              <a:t>NEEPCO struggles with slow and inefficient procurement processes, mainly due to manual work, delayed payments, and poor record-keeping. This lack of organization makes it hard to track transactions, and manage vendor relationships effectively.</a:t>
            </a:r>
            <a:r>
              <a:rPr lang="en-US" sz="2000" i="0" u="none" strike="noStrike" cap="none">
                <a:solidFill>
                  <a:schemeClr val="dk1"/>
                </a:solidFill>
                <a:latin typeface="Calibri"/>
                <a:ea typeface="Calibri"/>
                <a:cs typeface="Calibri"/>
                <a:sym typeface="Calibri"/>
              </a:rPr>
              <a:t>  </a:t>
            </a:r>
            <a:endParaRPr sz="2000" i="0" u="none" strike="noStrike" cap="none">
              <a:solidFill>
                <a:schemeClr val="dk1"/>
              </a:solidFill>
              <a:latin typeface="Calibri"/>
              <a:ea typeface="Calibri"/>
              <a:cs typeface="Calibri"/>
              <a:sym typeface="Calibri"/>
            </a:endParaRPr>
          </a:p>
        </p:txBody>
      </p:sp>
      <p:sp>
        <p:nvSpPr>
          <p:cNvPr id="98" name="Google Shape;98;p1"/>
          <p:cNvSpPr txBox="1"/>
          <p:nvPr/>
        </p:nvSpPr>
        <p:spPr>
          <a:xfrm>
            <a:off x="219784" y="5618385"/>
            <a:ext cx="6460500" cy="4094400"/>
          </a:xfrm>
          <a:prstGeom prst="rect">
            <a:avLst/>
          </a:prstGeom>
          <a:noFill/>
          <a:ln>
            <a:noFill/>
          </a:ln>
        </p:spPr>
        <p:txBody>
          <a:bodyPr spcFirstLastPara="1" wrap="square" lIns="91425" tIns="45700" rIns="91425" bIns="45700" anchor="t" anchorCtr="0">
            <a:spAutoFit/>
          </a:bodyPr>
          <a:lstStyle/>
          <a:p>
            <a:pPr marL="0" lvl="0" indent="0" algn="just" rtl="0">
              <a:lnSpc>
                <a:spcPct val="100000"/>
              </a:lnSpc>
              <a:spcBef>
                <a:spcPts val="1200"/>
              </a:spcBef>
              <a:spcAft>
                <a:spcPts val="0"/>
              </a:spcAft>
              <a:buClr>
                <a:schemeClr val="dk1"/>
              </a:buClr>
              <a:buSzPts val="1100"/>
              <a:buFont typeface="Arial"/>
              <a:buNone/>
            </a:pPr>
            <a:r>
              <a:rPr lang="en-US" sz="2000" dirty="0">
                <a:solidFill>
                  <a:schemeClr val="dk1"/>
                </a:solidFill>
                <a:latin typeface="Calibri"/>
                <a:ea typeface="Calibri"/>
                <a:cs typeface="Calibri"/>
                <a:sym typeface="Calibri"/>
              </a:rPr>
              <a:t>The aim is to address major problem of NEEPCO's procurement process is the difficulty in managing procurement activities and vendor payments efficiently. This issue is more significant when dealing with Micro and Small Enterprises (MSEs) and purchases through the Government e-Marketplace (</a:t>
            </a:r>
            <a:r>
              <a:rPr lang="en-US" sz="2000" dirty="0" err="1">
                <a:solidFill>
                  <a:schemeClr val="dk1"/>
                </a:solidFill>
                <a:latin typeface="Calibri"/>
                <a:ea typeface="Calibri"/>
                <a:cs typeface="Calibri"/>
                <a:sym typeface="Calibri"/>
              </a:rPr>
              <a:t>GeM</a:t>
            </a:r>
            <a:r>
              <a:rPr lang="en-US" sz="2000" dirty="0">
                <a:solidFill>
                  <a:schemeClr val="dk1"/>
                </a:solidFill>
                <a:latin typeface="Calibri"/>
                <a:ea typeface="Calibri"/>
                <a:cs typeface="Calibri"/>
                <a:sym typeface="Calibri"/>
              </a:rPr>
              <a:t>) portal. The absence of a structured system makes it challenging to track and manage procurement data, causing delays and inefficiencies.</a:t>
            </a:r>
            <a:endParaRPr sz="2000" dirty="0">
              <a:solidFill>
                <a:schemeClr val="dk1"/>
              </a:solidFill>
              <a:latin typeface="Calibri"/>
              <a:ea typeface="Calibri"/>
              <a:cs typeface="Calibri"/>
              <a:sym typeface="Calibri"/>
            </a:endParaRPr>
          </a:p>
          <a:p>
            <a:pPr marL="0" lvl="0" indent="0" algn="just" rtl="0">
              <a:lnSpc>
                <a:spcPct val="100000"/>
              </a:lnSpc>
              <a:spcBef>
                <a:spcPts val="0"/>
              </a:spcBef>
              <a:spcAft>
                <a:spcPts val="0"/>
              </a:spcAft>
              <a:buClr>
                <a:schemeClr val="dk1"/>
              </a:buClr>
              <a:buSzPts val="1100"/>
              <a:buFont typeface="Arial"/>
              <a:buNone/>
            </a:pPr>
            <a:r>
              <a:rPr lang="en-US" sz="2000" dirty="0">
                <a:solidFill>
                  <a:schemeClr val="dk1"/>
                </a:solidFill>
                <a:latin typeface="Calibri"/>
                <a:ea typeface="Calibri"/>
                <a:cs typeface="Calibri"/>
                <a:sym typeface="Calibri"/>
              </a:rPr>
              <a:t>The criteria and constraints are Efficiency, Transparency, Data Management, User-Friendly Interface, Compliance, and Support for MSE and </a:t>
            </a:r>
            <a:r>
              <a:rPr lang="en-US" sz="2000" dirty="0" err="1">
                <a:solidFill>
                  <a:schemeClr val="dk1"/>
                </a:solidFill>
                <a:latin typeface="Calibri"/>
                <a:ea typeface="Calibri"/>
                <a:cs typeface="Calibri"/>
                <a:sym typeface="Calibri"/>
              </a:rPr>
              <a:t>GeM</a:t>
            </a:r>
            <a:r>
              <a:rPr lang="en-US" sz="2000" dirty="0">
                <a:solidFill>
                  <a:schemeClr val="dk1"/>
                </a:solidFill>
                <a:latin typeface="Calibri"/>
                <a:ea typeface="Calibri"/>
                <a:cs typeface="Calibri"/>
                <a:sym typeface="Calibri"/>
              </a:rPr>
              <a:t> Transactions.</a:t>
            </a:r>
            <a:endParaRPr sz="2000" dirty="0">
              <a:solidFill>
                <a:schemeClr val="dk1"/>
              </a:solidFill>
              <a:latin typeface="Calibri"/>
              <a:ea typeface="Calibri"/>
              <a:cs typeface="Calibri"/>
              <a:sym typeface="Calibri"/>
            </a:endParaRPr>
          </a:p>
          <a:p>
            <a:pPr marL="0" lvl="0" indent="0" algn="just" rtl="0">
              <a:lnSpc>
                <a:spcPct val="100000"/>
              </a:lnSpc>
              <a:spcBef>
                <a:spcPts val="0"/>
              </a:spcBef>
              <a:spcAft>
                <a:spcPts val="1200"/>
              </a:spcAft>
              <a:buClr>
                <a:schemeClr val="dk1"/>
              </a:buClr>
              <a:buSzPts val="1100"/>
              <a:buFont typeface="Arial"/>
              <a:buNone/>
            </a:pPr>
            <a:r>
              <a:rPr lang="en-US" sz="2000" dirty="0">
                <a:solidFill>
                  <a:schemeClr val="dk1"/>
                </a:solidFill>
                <a:latin typeface="Calibri"/>
                <a:ea typeface="Calibri"/>
                <a:cs typeface="Calibri"/>
                <a:sym typeface="Calibri"/>
              </a:rPr>
              <a:t>At last, mostly the end users are NEEPCO procurement officers, managers, finance staff, and vendors.</a:t>
            </a:r>
            <a:endParaRPr sz="2000" dirty="0">
              <a:solidFill>
                <a:schemeClr val="dk1"/>
              </a:solidFill>
              <a:latin typeface="Calibri"/>
              <a:ea typeface="Calibri"/>
              <a:cs typeface="Calibri"/>
              <a:sym typeface="Calibri"/>
            </a:endParaRPr>
          </a:p>
        </p:txBody>
      </p:sp>
      <p:sp>
        <p:nvSpPr>
          <p:cNvPr id="99" name="Google Shape;99;p1"/>
          <p:cNvSpPr txBox="1"/>
          <p:nvPr/>
        </p:nvSpPr>
        <p:spPr>
          <a:xfrm>
            <a:off x="248284" y="10395225"/>
            <a:ext cx="6403500" cy="3478500"/>
          </a:xfrm>
          <a:prstGeom prst="rect">
            <a:avLst/>
          </a:prstGeom>
          <a:noFill/>
          <a:ln>
            <a:noFill/>
          </a:ln>
        </p:spPr>
        <p:txBody>
          <a:bodyPr spcFirstLastPara="1" wrap="square" lIns="91425" tIns="45700" rIns="91425" bIns="45700" anchor="t" anchorCtr="0">
            <a:spAutoFit/>
          </a:bodyPr>
          <a:lstStyle/>
          <a:p>
            <a:pPr marL="0" lvl="0" indent="0" algn="just" rtl="0">
              <a:lnSpc>
                <a:spcPct val="100000"/>
              </a:lnSpc>
              <a:spcBef>
                <a:spcPts val="0"/>
              </a:spcBef>
              <a:spcAft>
                <a:spcPts val="0"/>
              </a:spcAft>
              <a:buClr>
                <a:schemeClr val="dk1"/>
              </a:buClr>
              <a:buSzPts val="1100"/>
              <a:buFont typeface="Arial"/>
              <a:buNone/>
            </a:pPr>
            <a:r>
              <a:rPr lang="en-US" sz="2000" dirty="0">
                <a:solidFill>
                  <a:schemeClr val="dk1"/>
                </a:solidFill>
                <a:latin typeface="Calibri"/>
                <a:ea typeface="Calibri"/>
                <a:cs typeface="Calibri"/>
                <a:sym typeface="Calibri"/>
              </a:rPr>
              <a:t>The system will use:</a:t>
            </a:r>
            <a:endParaRPr sz="2000" dirty="0">
              <a:solidFill>
                <a:schemeClr val="dk1"/>
              </a:solidFill>
              <a:latin typeface="Calibri"/>
              <a:ea typeface="Calibri"/>
              <a:cs typeface="Calibri"/>
              <a:sym typeface="Calibri"/>
            </a:endParaRPr>
          </a:p>
          <a:p>
            <a:pPr marL="457200" lvl="0" indent="-355600" algn="just" rtl="0">
              <a:lnSpc>
                <a:spcPct val="100000"/>
              </a:lnSpc>
              <a:spcBef>
                <a:spcPts val="0"/>
              </a:spcBef>
              <a:spcAft>
                <a:spcPts val="0"/>
              </a:spcAft>
              <a:buClr>
                <a:schemeClr val="dk1"/>
              </a:buClr>
              <a:buSzPts val="2000"/>
              <a:buChar char="●"/>
            </a:pPr>
            <a:r>
              <a:rPr lang="en-US" sz="2000" b="1" dirty="0">
                <a:solidFill>
                  <a:schemeClr val="dk1"/>
                </a:solidFill>
                <a:latin typeface="Calibri"/>
                <a:ea typeface="Calibri"/>
                <a:cs typeface="Calibri"/>
                <a:sym typeface="Calibri"/>
              </a:rPr>
              <a:t>React.js</a:t>
            </a:r>
            <a:r>
              <a:rPr lang="en-US" sz="2000" dirty="0">
                <a:solidFill>
                  <a:schemeClr val="dk1"/>
                </a:solidFill>
                <a:latin typeface="Calibri"/>
                <a:ea typeface="Calibri"/>
                <a:cs typeface="Calibri"/>
                <a:sym typeface="Calibri"/>
              </a:rPr>
              <a:t> for the frontend and </a:t>
            </a:r>
            <a:r>
              <a:rPr lang="en-US" sz="2000" b="1" dirty="0" err="1">
                <a:solidFill>
                  <a:schemeClr val="dk1"/>
                </a:solidFill>
                <a:latin typeface="Calibri"/>
                <a:ea typeface="Calibri"/>
                <a:cs typeface="Calibri"/>
                <a:sym typeface="Calibri"/>
              </a:rPr>
              <a:t>Supabase</a:t>
            </a:r>
            <a:r>
              <a:rPr lang="en-US" sz="2000" dirty="0">
                <a:solidFill>
                  <a:schemeClr val="dk1"/>
                </a:solidFill>
                <a:latin typeface="Calibri"/>
                <a:ea typeface="Calibri"/>
                <a:cs typeface="Calibri"/>
                <a:sym typeface="Calibri"/>
              </a:rPr>
              <a:t> for the backend.</a:t>
            </a:r>
            <a:endParaRPr sz="2000" dirty="0">
              <a:solidFill>
                <a:schemeClr val="dk1"/>
              </a:solidFill>
              <a:latin typeface="Calibri"/>
              <a:ea typeface="Calibri"/>
              <a:cs typeface="Calibri"/>
              <a:sym typeface="Calibri"/>
            </a:endParaRPr>
          </a:p>
          <a:p>
            <a:pPr marL="457200" lvl="0" indent="-355600" algn="just" rtl="0">
              <a:lnSpc>
                <a:spcPct val="100000"/>
              </a:lnSpc>
              <a:spcBef>
                <a:spcPts val="0"/>
              </a:spcBef>
              <a:spcAft>
                <a:spcPts val="0"/>
              </a:spcAft>
              <a:buClr>
                <a:schemeClr val="dk1"/>
              </a:buClr>
              <a:buSzPts val="2000"/>
              <a:buChar char="●"/>
            </a:pPr>
            <a:r>
              <a:rPr lang="en-US" sz="2000" b="1" dirty="0">
                <a:solidFill>
                  <a:schemeClr val="dk1"/>
                </a:solidFill>
                <a:latin typeface="Calibri"/>
                <a:ea typeface="Calibri"/>
                <a:cs typeface="Calibri"/>
                <a:sym typeface="Calibri"/>
              </a:rPr>
              <a:t>Role-based access control</a:t>
            </a:r>
            <a:r>
              <a:rPr lang="en-US" sz="2000" dirty="0">
                <a:solidFill>
                  <a:schemeClr val="dk1"/>
                </a:solidFill>
                <a:latin typeface="Calibri"/>
                <a:ea typeface="Calibri"/>
                <a:cs typeface="Calibri"/>
                <a:sym typeface="Calibri"/>
              </a:rPr>
              <a:t> for secure authentication.</a:t>
            </a:r>
            <a:endParaRPr sz="2000" dirty="0">
              <a:solidFill>
                <a:schemeClr val="dk1"/>
              </a:solidFill>
              <a:latin typeface="Calibri"/>
              <a:ea typeface="Calibri"/>
              <a:cs typeface="Calibri"/>
              <a:sym typeface="Calibri"/>
            </a:endParaRPr>
          </a:p>
          <a:p>
            <a:pPr marL="457200" lvl="0" indent="-355600" algn="just" rtl="0">
              <a:lnSpc>
                <a:spcPct val="100000"/>
              </a:lnSpc>
              <a:spcBef>
                <a:spcPts val="0"/>
              </a:spcBef>
              <a:spcAft>
                <a:spcPts val="0"/>
              </a:spcAft>
              <a:buClr>
                <a:schemeClr val="dk1"/>
              </a:buClr>
              <a:buSzPts val="2000"/>
              <a:buChar char="●"/>
            </a:pPr>
            <a:r>
              <a:rPr lang="en-US" sz="2000" b="1" dirty="0">
                <a:solidFill>
                  <a:schemeClr val="dk1"/>
                </a:solidFill>
                <a:latin typeface="Calibri"/>
                <a:ea typeface="Calibri"/>
                <a:cs typeface="Calibri"/>
                <a:sym typeface="Calibri"/>
              </a:rPr>
              <a:t>Core modules</a:t>
            </a:r>
            <a:r>
              <a:rPr lang="en-US" sz="2000" dirty="0">
                <a:solidFill>
                  <a:schemeClr val="dk1"/>
                </a:solidFill>
                <a:latin typeface="Calibri"/>
                <a:ea typeface="Calibri"/>
                <a:cs typeface="Calibri"/>
                <a:sym typeface="Calibri"/>
              </a:rPr>
              <a:t> for user management, tender management, vendor management, payment processing, and reporting.</a:t>
            </a:r>
            <a:endParaRPr sz="2000" dirty="0">
              <a:solidFill>
                <a:schemeClr val="dk1"/>
              </a:solidFill>
              <a:latin typeface="Calibri"/>
              <a:ea typeface="Calibri"/>
              <a:cs typeface="Calibri"/>
              <a:sym typeface="Calibri"/>
            </a:endParaRPr>
          </a:p>
          <a:p>
            <a:pPr marL="457200" lvl="0" indent="-355600" algn="just" rtl="0">
              <a:lnSpc>
                <a:spcPct val="100000"/>
              </a:lnSpc>
              <a:spcBef>
                <a:spcPts val="0"/>
              </a:spcBef>
              <a:spcAft>
                <a:spcPts val="0"/>
              </a:spcAft>
              <a:buClr>
                <a:schemeClr val="dk1"/>
              </a:buClr>
              <a:buSzPts val="2000"/>
              <a:buChar char="●"/>
            </a:pPr>
            <a:r>
              <a:rPr lang="en-US" sz="2000" b="1" dirty="0">
                <a:solidFill>
                  <a:schemeClr val="dk1"/>
                </a:solidFill>
                <a:latin typeface="Calibri"/>
                <a:ea typeface="Calibri"/>
                <a:cs typeface="Calibri"/>
                <a:sym typeface="Calibri"/>
              </a:rPr>
              <a:t>Security features</a:t>
            </a:r>
            <a:r>
              <a:rPr lang="en-US" sz="2000" dirty="0">
                <a:solidFill>
                  <a:schemeClr val="dk1"/>
                </a:solidFill>
                <a:latin typeface="Calibri"/>
                <a:ea typeface="Calibri"/>
                <a:cs typeface="Calibri"/>
                <a:sym typeface="Calibri"/>
              </a:rPr>
              <a:t> like JWT authentication, data encryption, and secure password handling.</a:t>
            </a:r>
            <a:endParaRPr sz="2000" dirty="0">
              <a:solidFill>
                <a:schemeClr val="dk1"/>
              </a:solidFill>
              <a:latin typeface="Calibri"/>
              <a:ea typeface="Calibri"/>
              <a:cs typeface="Calibri"/>
              <a:sym typeface="Calibri"/>
            </a:endParaRPr>
          </a:p>
          <a:p>
            <a:pPr marL="0" lvl="0" indent="0" algn="just" rtl="0">
              <a:lnSpc>
                <a:spcPct val="100000"/>
              </a:lnSpc>
              <a:spcBef>
                <a:spcPts val="0"/>
              </a:spcBef>
              <a:spcAft>
                <a:spcPts val="0"/>
              </a:spcAft>
              <a:buClr>
                <a:schemeClr val="dk1"/>
              </a:buClr>
              <a:buSzPts val="1100"/>
              <a:buFont typeface="Arial"/>
              <a:buNone/>
            </a:pPr>
            <a:r>
              <a:rPr lang="en-US" sz="2000" dirty="0">
                <a:solidFill>
                  <a:schemeClr val="dk1"/>
                </a:solidFill>
                <a:latin typeface="Calibri"/>
                <a:ea typeface="Calibri"/>
                <a:cs typeface="Calibri"/>
                <a:sym typeface="Calibri"/>
              </a:rPr>
              <a:t>This design ensures streamlined workflows, improved transparency, and better data management for NEEPCO.</a:t>
            </a:r>
            <a:endParaRPr sz="2000" dirty="0">
              <a:solidFill>
                <a:schemeClr val="dk1"/>
              </a:solidFill>
              <a:latin typeface="Calibri"/>
              <a:ea typeface="Calibri"/>
              <a:cs typeface="Calibri"/>
              <a:sym typeface="Calibri"/>
            </a:endParaRPr>
          </a:p>
        </p:txBody>
      </p:sp>
      <p:sp>
        <p:nvSpPr>
          <p:cNvPr id="100" name="Google Shape;100;p1"/>
          <p:cNvSpPr/>
          <p:nvPr/>
        </p:nvSpPr>
        <p:spPr>
          <a:xfrm>
            <a:off x="6924928" y="5880614"/>
            <a:ext cx="5524500" cy="492000"/>
          </a:xfrm>
          <a:prstGeom prst="rect">
            <a:avLst/>
          </a:prstGeom>
          <a:solidFill>
            <a:srgbClr val="D9D9D9"/>
          </a:solidFill>
          <a:ln w="9525" cap="flat" cmpd="sng">
            <a:solidFill>
              <a:srgbClr val="D9D9D9"/>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400"/>
              <a:buFont typeface="Arial"/>
              <a:buNone/>
            </a:pPr>
            <a:r>
              <a:rPr lang="en-US" sz="2700" b="1">
                <a:solidFill>
                  <a:schemeClr val="dk1"/>
                </a:solidFill>
                <a:latin typeface="Bodoni"/>
                <a:ea typeface="Bodoni"/>
                <a:cs typeface="Bodoni"/>
                <a:sym typeface="Bodoni"/>
              </a:rPr>
              <a:t>RESULT &amp; APPLICATION</a:t>
            </a:r>
            <a:endParaRPr sz="2700" b="1">
              <a:solidFill>
                <a:schemeClr val="dk1"/>
              </a:solidFill>
              <a:latin typeface="Bodoni"/>
              <a:ea typeface="Bodoni"/>
              <a:cs typeface="Bodoni"/>
              <a:sym typeface="Bodoni"/>
            </a:endParaRPr>
          </a:p>
        </p:txBody>
      </p:sp>
      <p:sp>
        <p:nvSpPr>
          <p:cNvPr id="101" name="Google Shape;101;p1"/>
          <p:cNvSpPr txBox="1"/>
          <p:nvPr/>
        </p:nvSpPr>
        <p:spPr>
          <a:xfrm>
            <a:off x="6924925" y="6346025"/>
            <a:ext cx="5524500" cy="2247300"/>
          </a:xfrm>
          <a:prstGeom prst="rect">
            <a:avLst/>
          </a:prstGeom>
          <a:noFill/>
          <a:ln>
            <a:noFill/>
          </a:ln>
        </p:spPr>
        <p:txBody>
          <a:bodyPr spcFirstLastPara="1" wrap="square" lIns="91425" tIns="45700" rIns="91425" bIns="45700" anchor="t" anchorCtr="0">
            <a:spAutoFit/>
          </a:bodyPr>
          <a:lstStyle/>
          <a:p>
            <a:pPr marL="0" lvl="0" indent="0" algn="just" rtl="0">
              <a:lnSpc>
                <a:spcPct val="100000"/>
              </a:lnSpc>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The NEEPCO Portal streamlines procurement processes, improves data accuracy, and enhances transparency. It simplifies tender management, vendor tracking, and payment workflows while ensuring compliance. Future upgrades may include mobile support and advanced analytics for better insights.</a:t>
            </a:r>
            <a:endParaRPr sz="2000">
              <a:solidFill>
                <a:schemeClr val="dk1"/>
              </a:solidFill>
              <a:latin typeface="Calibri"/>
              <a:ea typeface="Calibri"/>
              <a:cs typeface="Calibri"/>
              <a:sym typeface="Calibri"/>
            </a:endParaRPr>
          </a:p>
        </p:txBody>
      </p:sp>
      <p:sp>
        <p:nvSpPr>
          <p:cNvPr id="102" name="Google Shape;102;p1"/>
          <p:cNvSpPr/>
          <p:nvPr/>
        </p:nvSpPr>
        <p:spPr>
          <a:xfrm>
            <a:off x="6974729" y="11174337"/>
            <a:ext cx="5424900" cy="492000"/>
          </a:xfrm>
          <a:prstGeom prst="rect">
            <a:avLst/>
          </a:prstGeom>
          <a:solidFill>
            <a:srgbClr val="D9D9D9"/>
          </a:solidFill>
          <a:ln w="9525" cap="flat" cmpd="sng">
            <a:solidFill>
              <a:srgbClr val="D9D9D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800" b="1">
                <a:solidFill>
                  <a:schemeClr val="dk1"/>
                </a:solidFill>
                <a:latin typeface="Bodoni"/>
                <a:ea typeface="Bodoni"/>
                <a:cs typeface="Bodoni"/>
                <a:sym typeface="Bodoni"/>
              </a:rPr>
              <a:t>CONCLUSION</a:t>
            </a:r>
            <a:endParaRPr sz="2800" b="1" i="0" u="none" strike="noStrike" cap="none">
              <a:solidFill>
                <a:schemeClr val="dk1"/>
              </a:solidFill>
              <a:latin typeface="Bodoni"/>
              <a:ea typeface="Bodoni"/>
              <a:cs typeface="Bodoni"/>
              <a:sym typeface="Bodoni"/>
            </a:endParaRPr>
          </a:p>
        </p:txBody>
      </p:sp>
      <p:sp>
        <p:nvSpPr>
          <p:cNvPr id="103" name="Google Shape;103;p1"/>
          <p:cNvSpPr txBox="1"/>
          <p:nvPr/>
        </p:nvSpPr>
        <p:spPr>
          <a:xfrm>
            <a:off x="6974729" y="11716604"/>
            <a:ext cx="5426700" cy="1939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41"/>
              <a:buFont typeface="Arial"/>
              <a:buNone/>
            </a:pPr>
            <a:r>
              <a:rPr lang="en-US" sz="2000">
                <a:solidFill>
                  <a:schemeClr val="dk1"/>
                </a:solidFill>
                <a:latin typeface="Calibri"/>
                <a:ea typeface="Calibri"/>
                <a:cs typeface="Calibri"/>
                <a:sym typeface="Calibri"/>
              </a:rPr>
              <a:t>The NEEPCO Portal effectively addresses procurement challenges, ensuring efficiency, improved communication, and better management of MSE transactions. End users include procurement officers, managers, finance staff, and vendors.</a:t>
            </a:r>
            <a:endParaRPr sz="2000" b="0" i="0" u="none" strike="noStrike" cap="none">
              <a:solidFill>
                <a:schemeClr val="dk1"/>
              </a:solidFill>
              <a:latin typeface="Calibri"/>
              <a:ea typeface="Calibri"/>
              <a:cs typeface="Calibri"/>
              <a:sym typeface="Calibri"/>
            </a:endParaRPr>
          </a:p>
        </p:txBody>
      </p:sp>
      <p:sp>
        <p:nvSpPr>
          <p:cNvPr id="104" name="Google Shape;104;p1"/>
          <p:cNvSpPr txBox="1"/>
          <p:nvPr/>
        </p:nvSpPr>
        <p:spPr>
          <a:xfrm>
            <a:off x="6924926" y="3290613"/>
            <a:ext cx="3289800" cy="153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1" u="none" strike="noStrike" cap="none">
                <a:solidFill>
                  <a:schemeClr val="dk1"/>
                </a:solidFill>
                <a:latin typeface="Calibri"/>
                <a:ea typeface="Calibri"/>
                <a:cs typeface="Calibri"/>
                <a:sym typeface="Calibri"/>
              </a:rPr>
              <a:t>Guide: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Calibri"/>
                <a:ea typeface="Calibri"/>
                <a:cs typeface="Calibri"/>
                <a:sym typeface="Calibri"/>
              </a:rPr>
              <a:t>Dr.</a:t>
            </a:r>
            <a:r>
              <a:rPr lang="en-US" sz="2400" b="1">
                <a:solidFill>
                  <a:schemeClr val="dk1"/>
                </a:solidFill>
                <a:latin typeface="Calibri"/>
                <a:ea typeface="Calibri"/>
                <a:cs typeface="Calibri"/>
                <a:sym typeface="Calibri"/>
              </a:rPr>
              <a:t> Raghu Kumar L</a:t>
            </a:r>
            <a:r>
              <a:rPr lang="en-US" sz="2400" b="1"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300" b="1" i="0" u="none" strike="noStrike" cap="none">
                <a:solidFill>
                  <a:schemeClr val="dk1"/>
                </a:solidFill>
                <a:latin typeface="Calibri"/>
                <a:ea typeface="Calibri"/>
                <a:cs typeface="Calibri"/>
                <a:sym typeface="Calibri"/>
              </a:rPr>
              <a:t>Associate Professor &amp;</a:t>
            </a:r>
            <a:endParaRPr sz="23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300" b="1">
                <a:solidFill>
                  <a:schemeClr val="dk1"/>
                </a:solidFill>
                <a:latin typeface="Calibri"/>
                <a:ea typeface="Calibri"/>
                <a:cs typeface="Calibri"/>
                <a:sym typeface="Calibri"/>
              </a:rPr>
              <a:t>Head of the Department</a:t>
            </a:r>
            <a:endParaRPr sz="2300" b="1">
              <a:solidFill>
                <a:schemeClr val="dk1"/>
              </a:solidFill>
              <a:latin typeface="Calibri"/>
              <a:ea typeface="Calibri"/>
              <a:cs typeface="Calibri"/>
              <a:sym typeface="Calibri"/>
            </a:endParaRPr>
          </a:p>
        </p:txBody>
      </p:sp>
      <p:sp>
        <p:nvSpPr>
          <p:cNvPr id="105" name="Google Shape;105;p1"/>
          <p:cNvSpPr txBox="1"/>
          <p:nvPr/>
        </p:nvSpPr>
        <p:spPr>
          <a:xfrm>
            <a:off x="6924916" y="4738424"/>
            <a:ext cx="2740500" cy="720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41"/>
              <a:buFont typeface="Arial"/>
              <a:buNone/>
            </a:pPr>
            <a:r>
              <a:rPr lang="en-US" sz="2041" b="1" i="0" u="none" strike="noStrike" cap="none">
                <a:solidFill>
                  <a:schemeClr val="dk1"/>
                </a:solidFill>
                <a:latin typeface="Calibri"/>
                <a:ea typeface="Calibri"/>
                <a:cs typeface="Calibri"/>
                <a:sym typeface="Calibri"/>
              </a:rPr>
              <a:t>Department: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41"/>
              <a:buFont typeface="Arial"/>
              <a:buNone/>
            </a:pPr>
            <a:r>
              <a:rPr lang="en-US" sz="2041" b="1" i="1" u="none" strike="noStrike" cap="none">
                <a:solidFill>
                  <a:schemeClr val="dk1"/>
                </a:solidFill>
                <a:latin typeface="Calibri"/>
                <a:ea typeface="Calibri"/>
                <a:cs typeface="Calibri"/>
                <a:sym typeface="Calibri"/>
              </a:rPr>
              <a:t>CSE</a:t>
            </a:r>
            <a:endParaRPr sz="2041" b="1" i="1" u="none" strike="noStrike" cap="none">
              <a:solidFill>
                <a:schemeClr val="dk1"/>
              </a:solidFill>
              <a:latin typeface="Calibri"/>
              <a:ea typeface="Calibri"/>
              <a:cs typeface="Calibri"/>
              <a:sym typeface="Calibri"/>
            </a:endParaRPr>
          </a:p>
        </p:txBody>
      </p:sp>
      <p:pic>
        <p:nvPicPr>
          <p:cNvPr id="106" name="Google Shape;106;p1" descr="KG Reddy College of Engineering &amp; Technology, Hyderabad wanted Assistant  Professor &amp; Professor | FacultyPlus"/>
          <p:cNvPicPr preferRelativeResize="0"/>
          <p:nvPr/>
        </p:nvPicPr>
        <p:blipFill rotWithShape="1">
          <a:blip r:embed="rId3">
            <a:alphaModFix/>
          </a:blip>
          <a:srcRect/>
          <a:stretch/>
        </p:blipFill>
        <p:spPr>
          <a:xfrm>
            <a:off x="8011252" y="-1229851"/>
            <a:ext cx="4876800" cy="4876800"/>
          </a:xfrm>
          <a:prstGeom prst="rect">
            <a:avLst/>
          </a:prstGeom>
          <a:noFill/>
          <a:ln>
            <a:noFill/>
          </a:ln>
        </p:spPr>
      </p:pic>
      <p:pic>
        <p:nvPicPr>
          <p:cNvPr id="107" name="Google Shape;107;p1"/>
          <p:cNvPicPr preferRelativeResize="0"/>
          <p:nvPr/>
        </p:nvPicPr>
        <p:blipFill rotWithShape="1">
          <a:blip r:embed="rId4">
            <a:alphaModFix/>
          </a:blip>
          <a:srcRect t="8185" b="13186"/>
          <a:stretch/>
        </p:blipFill>
        <p:spPr>
          <a:xfrm>
            <a:off x="6974725" y="8606300"/>
            <a:ext cx="5424898" cy="2416425"/>
          </a:xfrm>
          <a:prstGeom prst="rect">
            <a:avLst/>
          </a:prstGeom>
          <a:noFill/>
          <a:ln>
            <a:noFill/>
          </a:ln>
        </p:spPr>
      </p:pic>
      <p:sp>
        <p:nvSpPr>
          <p:cNvPr id="108" name="Google Shape;108;p1"/>
          <p:cNvSpPr txBox="1"/>
          <p:nvPr/>
        </p:nvSpPr>
        <p:spPr>
          <a:xfrm>
            <a:off x="423524" y="656375"/>
            <a:ext cx="6815400" cy="46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41"/>
              <a:buFont typeface="Arial"/>
              <a:buNone/>
            </a:pPr>
            <a:r>
              <a:rPr lang="en-US" sz="2441" b="1" i="0" u="none" strike="noStrike" cap="none">
                <a:solidFill>
                  <a:schemeClr val="dk1"/>
                </a:solidFill>
                <a:latin typeface="Calibri"/>
                <a:ea typeface="Calibri"/>
                <a:cs typeface="Calibri"/>
                <a:sym typeface="Calibri"/>
              </a:rPr>
              <a:t>Department</a:t>
            </a:r>
            <a:r>
              <a:rPr lang="en-US" sz="2441" b="1">
                <a:solidFill>
                  <a:schemeClr val="dk1"/>
                </a:solidFill>
                <a:latin typeface="Calibri"/>
                <a:ea typeface="Calibri"/>
                <a:cs typeface="Calibri"/>
                <a:sym typeface="Calibri"/>
              </a:rPr>
              <a:t> of Computer Science &amp; Engineering</a:t>
            </a:r>
            <a:endParaRPr sz="2441" b="1" i="1"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5B9BD5"/>
      </a:accent1>
      <a:accent2>
        <a:srgbClr val="ED7D31"/>
      </a:accent2>
      <a:accent3>
        <a:srgbClr val="C4D2CA"/>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390</Words>
  <Application>Microsoft Office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Century</vt:lpstr>
      <vt:lpstr>Arial</vt:lpstr>
      <vt:lpstr>Calibri</vt:lpstr>
      <vt:lpstr>Bodoni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lastModifiedBy>B SANDEEP REDDY</cp:lastModifiedBy>
  <cp:revision>2</cp:revision>
  <dcterms:created xsi:type="dcterms:W3CDTF">2023-02-02T17:10:44Z</dcterms:created>
  <dcterms:modified xsi:type="dcterms:W3CDTF">2025-04-07T14:17:04Z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584d8c363fd746a8afe2efde7f60ed6f</vt:lpwstr>
  </property>
</Properties>
</file>