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4" r:id="rId2"/>
    <p:sldId id="395" r:id="rId3"/>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1931-8237-4B94-928B-89E27C40F7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R"/>
          </a:p>
        </p:txBody>
      </p:sp>
      <p:sp>
        <p:nvSpPr>
          <p:cNvPr id="3" name="Subtitle 2">
            <a:extLst>
              <a:ext uri="{FF2B5EF4-FFF2-40B4-BE49-F238E27FC236}">
                <a16:creationId xmlns:a16="http://schemas.microsoft.com/office/drawing/2014/main" id="{E54ED644-7155-4A8C-BA02-5481204CC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R"/>
          </a:p>
        </p:txBody>
      </p:sp>
      <p:sp>
        <p:nvSpPr>
          <p:cNvPr id="4" name="Date Placeholder 3">
            <a:extLst>
              <a:ext uri="{FF2B5EF4-FFF2-40B4-BE49-F238E27FC236}">
                <a16:creationId xmlns:a16="http://schemas.microsoft.com/office/drawing/2014/main" id="{6DB3DDCC-F0FE-450F-9F34-79A4D50F4BF6}"/>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5" name="Footer Placeholder 4">
            <a:extLst>
              <a:ext uri="{FF2B5EF4-FFF2-40B4-BE49-F238E27FC236}">
                <a16:creationId xmlns:a16="http://schemas.microsoft.com/office/drawing/2014/main" id="{BEDC68AC-CC16-43B0-A4F2-7BBD2F26B90A}"/>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801B2DB7-BD46-40F5-BA8E-EA15FCC62962}"/>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47607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2797-3F41-486F-8B5A-038EE8C7772C}"/>
              </a:ext>
            </a:extLst>
          </p:cNvPr>
          <p:cNvSpPr>
            <a:spLocks noGrp="1"/>
          </p:cNvSpPr>
          <p:nvPr>
            <p:ph type="title"/>
          </p:nvPr>
        </p:nvSpPr>
        <p:spPr/>
        <p:txBody>
          <a:bodyPr/>
          <a:lstStyle/>
          <a:p>
            <a:r>
              <a:rPr lang="en-US"/>
              <a:t>Click to edit Master title style</a:t>
            </a:r>
            <a:endParaRPr lang="es-CR"/>
          </a:p>
        </p:txBody>
      </p:sp>
      <p:sp>
        <p:nvSpPr>
          <p:cNvPr id="3" name="Vertical Text Placeholder 2">
            <a:extLst>
              <a:ext uri="{FF2B5EF4-FFF2-40B4-BE49-F238E27FC236}">
                <a16:creationId xmlns:a16="http://schemas.microsoft.com/office/drawing/2014/main" id="{FE445E03-FD30-4A64-A97C-4C31D3AAF0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27836216-D549-4513-AC43-A6ECC34B9553}"/>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5" name="Footer Placeholder 4">
            <a:extLst>
              <a:ext uri="{FF2B5EF4-FFF2-40B4-BE49-F238E27FC236}">
                <a16:creationId xmlns:a16="http://schemas.microsoft.com/office/drawing/2014/main" id="{1B28790E-64AC-49E5-9F36-0A1A8458ABBC}"/>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63EEF71D-71E8-4FCF-B2FB-2CDF9E7CC9B0}"/>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188777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D4DB2-ED19-4B07-B506-61B0575A5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R"/>
          </a:p>
        </p:txBody>
      </p:sp>
      <p:sp>
        <p:nvSpPr>
          <p:cNvPr id="3" name="Vertical Text Placeholder 2">
            <a:extLst>
              <a:ext uri="{FF2B5EF4-FFF2-40B4-BE49-F238E27FC236}">
                <a16:creationId xmlns:a16="http://schemas.microsoft.com/office/drawing/2014/main" id="{26414CE0-A431-4007-8DE5-80A4B64F46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ED05652B-959B-4118-A653-C9D75EAF84DD}"/>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5" name="Footer Placeholder 4">
            <a:extLst>
              <a:ext uri="{FF2B5EF4-FFF2-40B4-BE49-F238E27FC236}">
                <a16:creationId xmlns:a16="http://schemas.microsoft.com/office/drawing/2014/main" id="{452F6499-B2E7-4743-923A-688BEE0D7DBB}"/>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A90622C2-4770-4A83-9978-A03656399FFB}"/>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8571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7AD4-B67A-41B8-81AB-70E681E36251}"/>
              </a:ext>
            </a:extLst>
          </p:cNvPr>
          <p:cNvSpPr>
            <a:spLocks noGrp="1"/>
          </p:cNvSpPr>
          <p:nvPr>
            <p:ph type="title"/>
          </p:nvPr>
        </p:nvSpPr>
        <p:spPr/>
        <p:txBody>
          <a:bodyPr/>
          <a:lstStyle/>
          <a:p>
            <a:r>
              <a:rPr lang="en-US"/>
              <a:t>Click to edit Master title style</a:t>
            </a:r>
            <a:endParaRPr lang="es-CR"/>
          </a:p>
        </p:txBody>
      </p:sp>
      <p:sp>
        <p:nvSpPr>
          <p:cNvPr id="3" name="Content Placeholder 2">
            <a:extLst>
              <a:ext uri="{FF2B5EF4-FFF2-40B4-BE49-F238E27FC236}">
                <a16:creationId xmlns:a16="http://schemas.microsoft.com/office/drawing/2014/main" id="{02F1C46E-5FD1-43BF-BB2F-B86C2A6B73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37B02C83-B623-49DE-B647-AB9BCB5FFDC7}"/>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5" name="Footer Placeholder 4">
            <a:extLst>
              <a:ext uri="{FF2B5EF4-FFF2-40B4-BE49-F238E27FC236}">
                <a16:creationId xmlns:a16="http://schemas.microsoft.com/office/drawing/2014/main" id="{798377C5-1AE9-4175-B5D2-30E7BA1ABDD3}"/>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92FD79EE-A2CE-4B55-BC57-5C47CAFD925D}"/>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278840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5187-1DD7-4269-A5DD-48A744EAE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R"/>
          </a:p>
        </p:txBody>
      </p:sp>
      <p:sp>
        <p:nvSpPr>
          <p:cNvPr id="3" name="Text Placeholder 2">
            <a:extLst>
              <a:ext uri="{FF2B5EF4-FFF2-40B4-BE49-F238E27FC236}">
                <a16:creationId xmlns:a16="http://schemas.microsoft.com/office/drawing/2014/main" id="{374D653D-A752-424B-99FF-79B2D9E02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E5A94D-CF4D-43C4-89B9-A6481176CD09}"/>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5" name="Footer Placeholder 4">
            <a:extLst>
              <a:ext uri="{FF2B5EF4-FFF2-40B4-BE49-F238E27FC236}">
                <a16:creationId xmlns:a16="http://schemas.microsoft.com/office/drawing/2014/main" id="{000477CA-989A-48D0-A261-5DDF7940F2CA}"/>
              </a:ext>
            </a:extLst>
          </p:cNvPr>
          <p:cNvSpPr>
            <a:spLocks noGrp="1"/>
          </p:cNvSpPr>
          <p:nvPr>
            <p:ph type="ftr" sz="quarter" idx="11"/>
          </p:nvPr>
        </p:nvSpPr>
        <p:spPr/>
        <p:txBody>
          <a:bodyPr/>
          <a:lstStyle/>
          <a:p>
            <a:endParaRPr lang="es-CR"/>
          </a:p>
        </p:txBody>
      </p:sp>
      <p:sp>
        <p:nvSpPr>
          <p:cNvPr id="6" name="Slide Number Placeholder 5">
            <a:extLst>
              <a:ext uri="{FF2B5EF4-FFF2-40B4-BE49-F238E27FC236}">
                <a16:creationId xmlns:a16="http://schemas.microsoft.com/office/drawing/2014/main" id="{F9528E0F-5229-40F5-B431-C93D05D1710D}"/>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304854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9F39-AF5D-4C15-81EF-2353D0426281}"/>
              </a:ext>
            </a:extLst>
          </p:cNvPr>
          <p:cNvSpPr>
            <a:spLocks noGrp="1"/>
          </p:cNvSpPr>
          <p:nvPr>
            <p:ph type="title"/>
          </p:nvPr>
        </p:nvSpPr>
        <p:spPr/>
        <p:txBody>
          <a:bodyPr/>
          <a:lstStyle/>
          <a:p>
            <a:r>
              <a:rPr lang="en-US"/>
              <a:t>Click to edit Master title style</a:t>
            </a:r>
            <a:endParaRPr lang="es-CR"/>
          </a:p>
        </p:txBody>
      </p:sp>
      <p:sp>
        <p:nvSpPr>
          <p:cNvPr id="3" name="Content Placeholder 2">
            <a:extLst>
              <a:ext uri="{FF2B5EF4-FFF2-40B4-BE49-F238E27FC236}">
                <a16:creationId xmlns:a16="http://schemas.microsoft.com/office/drawing/2014/main" id="{244EE683-8D7A-4358-9777-9E7F899DDE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Content Placeholder 3">
            <a:extLst>
              <a:ext uri="{FF2B5EF4-FFF2-40B4-BE49-F238E27FC236}">
                <a16:creationId xmlns:a16="http://schemas.microsoft.com/office/drawing/2014/main" id="{EFEACC64-1329-41D6-B951-A1F29BC30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Date Placeholder 4">
            <a:extLst>
              <a:ext uri="{FF2B5EF4-FFF2-40B4-BE49-F238E27FC236}">
                <a16:creationId xmlns:a16="http://schemas.microsoft.com/office/drawing/2014/main" id="{833015D6-C26C-4F90-BFE2-EBFB014DB0F2}"/>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6" name="Footer Placeholder 5">
            <a:extLst>
              <a:ext uri="{FF2B5EF4-FFF2-40B4-BE49-F238E27FC236}">
                <a16:creationId xmlns:a16="http://schemas.microsoft.com/office/drawing/2014/main" id="{33ED559E-14E8-4993-BE11-D6C7CD89AE69}"/>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DF28562F-6778-47FA-A33D-69C74056ACB0}"/>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80517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AB56-BAA1-4CCB-8579-5426960F39C6}"/>
              </a:ext>
            </a:extLst>
          </p:cNvPr>
          <p:cNvSpPr>
            <a:spLocks noGrp="1"/>
          </p:cNvSpPr>
          <p:nvPr>
            <p:ph type="title"/>
          </p:nvPr>
        </p:nvSpPr>
        <p:spPr>
          <a:xfrm>
            <a:off x="839788" y="365125"/>
            <a:ext cx="10515600" cy="1325563"/>
          </a:xfrm>
        </p:spPr>
        <p:txBody>
          <a:bodyPr/>
          <a:lstStyle/>
          <a:p>
            <a:r>
              <a:rPr lang="en-US"/>
              <a:t>Click to edit Master title style</a:t>
            </a:r>
            <a:endParaRPr lang="es-CR"/>
          </a:p>
        </p:txBody>
      </p:sp>
      <p:sp>
        <p:nvSpPr>
          <p:cNvPr id="3" name="Text Placeholder 2">
            <a:extLst>
              <a:ext uri="{FF2B5EF4-FFF2-40B4-BE49-F238E27FC236}">
                <a16:creationId xmlns:a16="http://schemas.microsoft.com/office/drawing/2014/main" id="{DB8EFABD-5F72-41A9-AF75-FD584548A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4F898-D7F6-4C9B-9004-DC537612E5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Text Placeholder 4">
            <a:extLst>
              <a:ext uri="{FF2B5EF4-FFF2-40B4-BE49-F238E27FC236}">
                <a16:creationId xmlns:a16="http://schemas.microsoft.com/office/drawing/2014/main" id="{BE2002FC-3295-4777-A2BC-1AE20C0F2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00405F-5B3B-4D86-A482-90CEF1E7EE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7" name="Date Placeholder 6">
            <a:extLst>
              <a:ext uri="{FF2B5EF4-FFF2-40B4-BE49-F238E27FC236}">
                <a16:creationId xmlns:a16="http://schemas.microsoft.com/office/drawing/2014/main" id="{DF9A9B55-CA75-403F-A90F-65767033E0B9}"/>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8" name="Footer Placeholder 7">
            <a:extLst>
              <a:ext uri="{FF2B5EF4-FFF2-40B4-BE49-F238E27FC236}">
                <a16:creationId xmlns:a16="http://schemas.microsoft.com/office/drawing/2014/main" id="{F42B978A-0404-4C78-BA34-8AC2C0909B26}"/>
              </a:ext>
            </a:extLst>
          </p:cNvPr>
          <p:cNvSpPr>
            <a:spLocks noGrp="1"/>
          </p:cNvSpPr>
          <p:nvPr>
            <p:ph type="ftr" sz="quarter" idx="11"/>
          </p:nvPr>
        </p:nvSpPr>
        <p:spPr/>
        <p:txBody>
          <a:bodyPr/>
          <a:lstStyle/>
          <a:p>
            <a:endParaRPr lang="es-CR"/>
          </a:p>
        </p:txBody>
      </p:sp>
      <p:sp>
        <p:nvSpPr>
          <p:cNvPr id="9" name="Slide Number Placeholder 8">
            <a:extLst>
              <a:ext uri="{FF2B5EF4-FFF2-40B4-BE49-F238E27FC236}">
                <a16:creationId xmlns:a16="http://schemas.microsoft.com/office/drawing/2014/main" id="{695C8B49-F405-4940-9FA7-62E36B22D726}"/>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360235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BBDE-4536-4AAC-9071-B2E03CDC1162}"/>
              </a:ext>
            </a:extLst>
          </p:cNvPr>
          <p:cNvSpPr>
            <a:spLocks noGrp="1"/>
          </p:cNvSpPr>
          <p:nvPr>
            <p:ph type="title"/>
          </p:nvPr>
        </p:nvSpPr>
        <p:spPr/>
        <p:txBody>
          <a:bodyPr/>
          <a:lstStyle/>
          <a:p>
            <a:r>
              <a:rPr lang="en-US"/>
              <a:t>Click to edit Master title style</a:t>
            </a:r>
            <a:endParaRPr lang="es-CR"/>
          </a:p>
        </p:txBody>
      </p:sp>
      <p:sp>
        <p:nvSpPr>
          <p:cNvPr id="3" name="Date Placeholder 2">
            <a:extLst>
              <a:ext uri="{FF2B5EF4-FFF2-40B4-BE49-F238E27FC236}">
                <a16:creationId xmlns:a16="http://schemas.microsoft.com/office/drawing/2014/main" id="{2E17EABE-A835-4D14-963E-9E96E81F6591}"/>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4" name="Footer Placeholder 3">
            <a:extLst>
              <a:ext uri="{FF2B5EF4-FFF2-40B4-BE49-F238E27FC236}">
                <a16:creationId xmlns:a16="http://schemas.microsoft.com/office/drawing/2014/main" id="{79E7C857-5000-4C59-A3E6-0DF28256088C}"/>
              </a:ext>
            </a:extLst>
          </p:cNvPr>
          <p:cNvSpPr>
            <a:spLocks noGrp="1"/>
          </p:cNvSpPr>
          <p:nvPr>
            <p:ph type="ftr" sz="quarter" idx="11"/>
          </p:nvPr>
        </p:nvSpPr>
        <p:spPr/>
        <p:txBody>
          <a:bodyPr/>
          <a:lstStyle/>
          <a:p>
            <a:endParaRPr lang="es-CR"/>
          </a:p>
        </p:txBody>
      </p:sp>
      <p:sp>
        <p:nvSpPr>
          <p:cNvPr id="5" name="Slide Number Placeholder 4">
            <a:extLst>
              <a:ext uri="{FF2B5EF4-FFF2-40B4-BE49-F238E27FC236}">
                <a16:creationId xmlns:a16="http://schemas.microsoft.com/office/drawing/2014/main" id="{9F9A1C40-4AFB-4189-A53A-5BF2BF219987}"/>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360059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08BBC4-09F6-4904-BEFF-106BBEA3ED07}"/>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3" name="Footer Placeholder 2">
            <a:extLst>
              <a:ext uri="{FF2B5EF4-FFF2-40B4-BE49-F238E27FC236}">
                <a16:creationId xmlns:a16="http://schemas.microsoft.com/office/drawing/2014/main" id="{1BD976D5-A6BD-49C7-A236-705A67CF0064}"/>
              </a:ext>
            </a:extLst>
          </p:cNvPr>
          <p:cNvSpPr>
            <a:spLocks noGrp="1"/>
          </p:cNvSpPr>
          <p:nvPr>
            <p:ph type="ftr" sz="quarter" idx="11"/>
          </p:nvPr>
        </p:nvSpPr>
        <p:spPr/>
        <p:txBody>
          <a:bodyPr/>
          <a:lstStyle/>
          <a:p>
            <a:endParaRPr lang="es-CR"/>
          </a:p>
        </p:txBody>
      </p:sp>
      <p:sp>
        <p:nvSpPr>
          <p:cNvPr id="4" name="Slide Number Placeholder 3">
            <a:extLst>
              <a:ext uri="{FF2B5EF4-FFF2-40B4-BE49-F238E27FC236}">
                <a16:creationId xmlns:a16="http://schemas.microsoft.com/office/drawing/2014/main" id="{3CA13C1A-2A0B-476C-A377-0E73847B134E}"/>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233953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BFA-EC99-4B3C-A56B-AA282E2CB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Content Placeholder 2">
            <a:extLst>
              <a:ext uri="{FF2B5EF4-FFF2-40B4-BE49-F238E27FC236}">
                <a16:creationId xmlns:a16="http://schemas.microsoft.com/office/drawing/2014/main" id="{9B97137F-6ED7-47A6-BE75-098DB43EB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Text Placeholder 3">
            <a:extLst>
              <a:ext uri="{FF2B5EF4-FFF2-40B4-BE49-F238E27FC236}">
                <a16:creationId xmlns:a16="http://schemas.microsoft.com/office/drawing/2014/main" id="{73E018A4-6B9A-4A7A-A690-F534C1E11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92F1D8-680D-4522-A8A7-52EC6E227283}"/>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6" name="Footer Placeholder 5">
            <a:extLst>
              <a:ext uri="{FF2B5EF4-FFF2-40B4-BE49-F238E27FC236}">
                <a16:creationId xmlns:a16="http://schemas.microsoft.com/office/drawing/2014/main" id="{71B01D36-0FB3-44A2-95AE-53C499DBC846}"/>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63D581D1-8035-4D2F-9B4D-83FF94FAFE7F}"/>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389599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D35B-69F0-48C5-9D23-EE0E75835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R"/>
          </a:p>
        </p:txBody>
      </p:sp>
      <p:sp>
        <p:nvSpPr>
          <p:cNvPr id="3" name="Picture Placeholder 2">
            <a:extLst>
              <a:ext uri="{FF2B5EF4-FFF2-40B4-BE49-F238E27FC236}">
                <a16:creationId xmlns:a16="http://schemas.microsoft.com/office/drawing/2014/main" id="{E4253567-68D0-4485-A1F5-E97BEE752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Text Placeholder 3">
            <a:extLst>
              <a:ext uri="{FF2B5EF4-FFF2-40B4-BE49-F238E27FC236}">
                <a16:creationId xmlns:a16="http://schemas.microsoft.com/office/drawing/2014/main" id="{2B9125B6-D51C-4C37-B2E7-5DFA1F724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CD4E7-AB01-4165-9E73-024CF4C35074}"/>
              </a:ext>
            </a:extLst>
          </p:cNvPr>
          <p:cNvSpPr>
            <a:spLocks noGrp="1"/>
          </p:cNvSpPr>
          <p:nvPr>
            <p:ph type="dt" sz="half" idx="10"/>
          </p:nvPr>
        </p:nvSpPr>
        <p:spPr/>
        <p:txBody>
          <a:bodyPr/>
          <a:lstStyle/>
          <a:p>
            <a:fld id="{0D90D12A-525A-4075-9305-B73A8152A84E}" type="datetimeFigureOut">
              <a:rPr lang="es-CR" smtClean="0"/>
              <a:t>27/10/2018</a:t>
            </a:fld>
            <a:endParaRPr lang="es-CR"/>
          </a:p>
        </p:txBody>
      </p:sp>
      <p:sp>
        <p:nvSpPr>
          <p:cNvPr id="6" name="Footer Placeholder 5">
            <a:extLst>
              <a:ext uri="{FF2B5EF4-FFF2-40B4-BE49-F238E27FC236}">
                <a16:creationId xmlns:a16="http://schemas.microsoft.com/office/drawing/2014/main" id="{3FC72A67-8BE3-4128-9C9B-C06DD9B40C43}"/>
              </a:ext>
            </a:extLst>
          </p:cNvPr>
          <p:cNvSpPr>
            <a:spLocks noGrp="1"/>
          </p:cNvSpPr>
          <p:nvPr>
            <p:ph type="ftr" sz="quarter" idx="11"/>
          </p:nvPr>
        </p:nvSpPr>
        <p:spPr/>
        <p:txBody>
          <a:bodyPr/>
          <a:lstStyle/>
          <a:p>
            <a:endParaRPr lang="es-CR"/>
          </a:p>
        </p:txBody>
      </p:sp>
      <p:sp>
        <p:nvSpPr>
          <p:cNvPr id="7" name="Slide Number Placeholder 6">
            <a:extLst>
              <a:ext uri="{FF2B5EF4-FFF2-40B4-BE49-F238E27FC236}">
                <a16:creationId xmlns:a16="http://schemas.microsoft.com/office/drawing/2014/main" id="{018DEA04-81BA-4F6E-8E4C-56C1F694D47C}"/>
              </a:ext>
            </a:extLst>
          </p:cNvPr>
          <p:cNvSpPr>
            <a:spLocks noGrp="1"/>
          </p:cNvSpPr>
          <p:nvPr>
            <p:ph type="sldNum" sz="quarter" idx="12"/>
          </p:nvPr>
        </p:nvSpPr>
        <p:spPr/>
        <p:txBody>
          <a:bodyPr/>
          <a:lstStyle/>
          <a:p>
            <a:fld id="{EFE2E130-A721-44A4-95ED-268495BE2F32}" type="slidenum">
              <a:rPr lang="es-CR" smtClean="0"/>
              <a:t>‹#›</a:t>
            </a:fld>
            <a:endParaRPr lang="es-CR"/>
          </a:p>
        </p:txBody>
      </p:sp>
    </p:spTree>
    <p:extLst>
      <p:ext uri="{BB962C8B-B14F-4D97-AF65-F5344CB8AC3E}">
        <p14:creationId xmlns:p14="http://schemas.microsoft.com/office/powerpoint/2010/main" val="197190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FAFEB2-5027-40A6-82A9-DCEAC181F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R"/>
          </a:p>
        </p:txBody>
      </p:sp>
      <p:sp>
        <p:nvSpPr>
          <p:cNvPr id="3" name="Text Placeholder 2">
            <a:extLst>
              <a:ext uri="{FF2B5EF4-FFF2-40B4-BE49-F238E27FC236}">
                <a16:creationId xmlns:a16="http://schemas.microsoft.com/office/drawing/2014/main" id="{17EF0DD1-9556-4931-B390-49FAB133B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a:extLst>
              <a:ext uri="{FF2B5EF4-FFF2-40B4-BE49-F238E27FC236}">
                <a16:creationId xmlns:a16="http://schemas.microsoft.com/office/drawing/2014/main" id="{C1D0F441-2831-4200-AC41-2238BACD1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0D12A-525A-4075-9305-B73A8152A84E}" type="datetimeFigureOut">
              <a:rPr lang="es-CR" smtClean="0"/>
              <a:t>27/10/2018</a:t>
            </a:fld>
            <a:endParaRPr lang="es-CR"/>
          </a:p>
        </p:txBody>
      </p:sp>
      <p:sp>
        <p:nvSpPr>
          <p:cNvPr id="5" name="Footer Placeholder 4">
            <a:extLst>
              <a:ext uri="{FF2B5EF4-FFF2-40B4-BE49-F238E27FC236}">
                <a16:creationId xmlns:a16="http://schemas.microsoft.com/office/drawing/2014/main" id="{75EFA92B-AA4E-4C09-92E6-1463E47ED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Slide Number Placeholder 5">
            <a:extLst>
              <a:ext uri="{FF2B5EF4-FFF2-40B4-BE49-F238E27FC236}">
                <a16:creationId xmlns:a16="http://schemas.microsoft.com/office/drawing/2014/main" id="{FF1B712D-11FF-4809-90A8-32BB2A34E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2E130-A721-44A4-95ED-268495BE2F32}" type="slidenum">
              <a:rPr lang="es-CR" smtClean="0"/>
              <a:t>‹#›</a:t>
            </a:fld>
            <a:endParaRPr lang="es-CR"/>
          </a:p>
        </p:txBody>
      </p:sp>
    </p:spTree>
    <p:extLst>
      <p:ext uri="{BB962C8B-B14F-4D97-AF65-F5344CB8AC3E}">
        <p14:creationId xmlns:p14="http://schemas.microsoft.com/office/powerpoint/2010/main" val="93965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207E8E4-CB69-446C-B553-812CE51A370D}"/>
              </a:ext>
            </a:extLst>
          </p:cNvPr>
          <p:cNvSpPr>
            <a:spLocks noGrp="1"/>
          </p:cNvSpPr>
          <p:nvPr>
            <p:ph type="title"/>
          </p:nvPr>
        </p:nvSpPr>
        <p:spPr/>
        <p:txBody>
          <a:bodyPr/>
          <a:lstStyle/>
          <a:p>
            <a:r>
              <a:rPr lang="es-CR" altLang="es-CR"/>
              <a:t>REQUERIMIENTO</a:t>
            </a:r>
          </a:p>
        </p:txBody>
      </p:sp>
      <p:sp>
        <p:nvSpPr>
          <p:cNvPr id="3" name="Content Placeholder 2">
            <a:extLst>
              <a:ext uri="{FF2B5EF4-FFF2-40B4-BE49-F238E27FC236}">
                <a16:creationId xmlns:a16="http://schemas.microsoft.com/office/drawing/2014/main" id="{CCD40E20-44D6-40A4-B156-0366622A89F5}"/>
              </a:ext>
            </a:extLst>
          </p:cNvPr>
          <p:cNvSpPr>
            <a:spLocks noGrp="1"/>
          </p:cNvSpPr>
          <p:nvPr>
            <p:ph idx="1"/>
          </p:nvPr>
        </p:nvSpPr>
        <p:spPr/>
        <p:txBody>
          <a:bodyPr>
            <a:normAutofit lnSpcReduction="10000"/>
          </a:bodyPr>
          <a:lstStyle/>
          <a:p>
            <a:pPr>
              <a:defRPr/>
            </a:pPr>
            <a:r>
              <a:rPr lang="es-CR" dirty="0"/>
              <a:t>La empresa APOLLO esta planeando ofrecer un sitio web para que sus clientes puedan realizar una serie de transacciones, uno de los elementos en que la empresa esta preocupada es la seguridad al momento de </a:t>
            </a:r>
            <a:r>
              <a:rPr lang="es-CR" dirty="0" err="1"/>
              <a:t>loguearse</a:t>
            </a:r>
            <a:r>
              <a:rPr lang="es-CR" dirty="0"/>
              <a:t> al sitio por parte del cliente, para lo cual lo ha contratado a usted para que proponga un esquema de autenticación, en la cual no necesariamente valide un usuario/</a:t>
            </a:r>
            <a:r>
              <a:rPr lang="es-CR" dirty="0" err="1"/>
              <a:t>passw</a:t>
            </a:r>
            <a:r>
              <a:rPr lang="es-CR" dirty="0"/>
              <a:t>.</a:t>
            </a:r>
          </a:p>
          <a:p>
            <a:pPr>
              <a:defRPr/>
            </a:pPr>
            <a:r>
              <a:rPr lang="es-CR" dirty="0"/>
              <a:t>Plantee algoritmo de </a:t>
            </a:r>
            <a:r>
              <a:rPr lang="es-CR" dirty="0" err="1"/>
              <a:t>encripción</a:t>
            </a:r>
            <a:r>
              <a:rPr lang="es-CR" dirty="0"/>
              <a:t>, </a:t>
            </a:r>
          </a:p>
          <a:p>
            <a:pPr>
              <a:defRPr/>
            </a:pPr>
            <a:r>
              <a:rPr lang="es-CR" dirty="0"/>
              <a:t>Políticas para </a:t>
            </a:r>
            <a:r>
              <a:rPr lang="es-CR" dirty="0" err="1"/>
              <a:t>passw</a:t>
            </a:r>
            <a:r>
              <a:rPr lang="es-CR" dirty="0"/>
              <a:t> </a:t>
            </a:r>
          </a:p>
          <a:p>
            <a:pPr>
              <a:defRPr/>
            </a:pPr>
            <a:r>
              <a:rPr lang="es-CR" dirty="0"/>
              <a:t>Habilitación calculador, </a:t>
            </a:r>
          </a:p>
          <a:p>
            <a:pPr>
              <a:defRPr/>
            </a:pPr>
            <a:r>
              <a:rPr lang="es-CR" dirty="0"/>
              <a:t>Aplicar retos</a:t>
            </a:r>
          </a:p>
          <a:p>
            <a:pPr marL="0" indent="0">
              <a:buNone/>
              <a:defRPr/>
            </a:pPr>
            <a:endParaRPr lang="es-CR" dirty="0"/>
          </a:p>
          <a:p>
            <a:pPr marL="0" indent="0">
              <a:buNone/>
              <a:defRPr/>
            </a:pPr>
            <a:endParaRPr lang="es-C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F7CE-0473-4F65-90BE-B2AE914934E3}"/>
              </a:ext>
            </a:extLst>
          </p:cNvPr>
          <p:cNvSpPr>
            <a:spLocks noGrp="1"/>
          </p:cNvSpPr>
          <p:nvPr>
            <p:ph type="title"/>
          </p:nvPr>
        </p:nvSpPr>
        <p:spPr/>
        <p:txBody>
          <a:bodyPr/>
          <a:lstStyle/>
          <a:p>
            <a:r>
              <a:rPr lang="es-CR" dirty="0"/>
              <a:t>Consideraciones</a:t>
            </a:r>
          </a:p>
        </p:txBody>
      </p:sp>
      <p:sp>
        <p:nvSpPr>
          <p:cNvPr id="3" name="Content Placeholder 2">
            <a:extLst>
              <a:ext uri="{FF2B5EF4-FFF2-40B4-BE49-F238E27FC236}">
                <a16:creationId xmlns:a16="http://schemas.microsoft.com/office/drawing/2014/main" id="{0190D98C-812E-4F58-88E3-4F9C755CC696}"/>
              </a:ext>
            </a:extLst>
          </p:cNvPr>
          <p:cNvSpPr>
            <a:spLocks noGrp="1"/>
          </p:cNvSpPr>
          <p:nvPr>
            <p:ph idx="1"/>
          </p:nvPr>
        </p:nvSpPr>
        <p:spPr/>
        <p:txBody>
          <a:bodyPr>
            <a:normAutofit fontScale="92500" lnSpcReduction="20000"/>
          </a:bodyPr>
          <a:lstStyle/>
          <a:p>
            <a:r>
              <a:rPr lang="es-CR" dirty="0"/>
              <a:t>Registro usuario</a:t>
            </a:r>
          </a:p>
          <a:p>
            <a:r>
              <a:rPr lang="es-CR" dirty="0"/>
              <a:t>Políticas de claves ( Min 8 caracteres, máximo 11, mayúsculas, carácter especiales)</a:t>
            </a:r>
          </a:p>
          <a:p>
            <a:r>
              <a:rPr lang="es-CR" dirty="0"/>
              <a:t>Calculador, para poder utilizar su calculador, debe entrar previamente una contraseña.</a:t>
            </a:r>
          </a:p>
          <a:p>
            <a:r>
              <a:rPr lang="es-CR" dirty="0"/>
              <a:t>Preguntas para recuperación</a:t>
            </a:r>
          </a:p>
          <a:p>
            <a:r>
              <a:rPr lang="es-CR" dirty="0"/>
              <a:t>Acciones para evitar acceso no deseados</a:t>
            </a:r>
          </a:p>
          <a:p>
            <a:r>
              <a:rPr lang="es-CR" dirty="0"/>
              <a:t>Equipo registrado (IP de acceso)</a:t>
            </a:r>
          </a:p>
          <a:p>
            <a:r>
              <a:rPr lang="es-CR" dirty="0"/>
              <a:t>Bloqueo temporal </a:t>
            </a:r>
          </a:p>
          <a:p>
            <a:r>
              <a:rPr lang="es-CR" dirty="0"/>
              <a:t>Uso de imagen </a:t>
            </a:r>
          </a:p>
          <a:p>
            <a:r>
              <a:rPr lang="es-CR" dirty="0"/>
              <a:t>Generación token temporal </a:t>
            </a:r>
          </a:p>
          <a:p>
            <a:endParaRPr lang="es-CR" dirty="0"/>
          </a:p>
        </p:txBody>
      </p:sp>
    </p:spTree>
    <p:extLst>
      <p:ext uri="{BB962C8B-B14F-4D97-AF65-F5344CB8AC3E}">
        <p14:creationId xmlns:p14="http://schemas.microsoft.com/office/powerpoint/2010/main" val="26562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REQUERIMIENTO</vt:lpstr>
      <vt:lpstr>Consideraciones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dc:title>
  <dc:creator>Adrián Garita Pulido</dc:creator>
  <cp:lastModifiedBy>Adrián Garita Pulido</cp:lastModifiedBy>
  <cp:revision>1</cp:revision>
  <dcterms:created xsi:type="dcterms:W3CDTF">2018-10-27T16:59:02Z</dcterms:created>
  <dcterms:modified xsi:type="dcterms:W3CDTF">2018-10-27T16:59:46Z</dcterms:modified>
</cp:coreProperties>
</file>