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2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16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E863E-8CBB-46EF-9672-966216EFA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9BA97A-2CDE-4C2F-9550-F9A9B2778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D57DC6-1B2D-4B25-AE90-50BA77E3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C571-CAC6-4C88-8A10-DCD7B65B808E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A9545-E5A3-4A6D-9864-579927031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0A14B-DD80-4467-9D35-E042D83E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5B2B-F796-4BE2-A028-9935739A6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81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AF79C-9D6C-4F16-B28C-0BC80384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2E8E71-6706-4ED5-8C6D-509EF6CDD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5CF0A-99D8-4C8D-8825-FFD56FD16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C571-CAC6-4C88-8A10-DCD7B65B808E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D4814-E8CD-464D-B5A7-753EF809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4B8429-688B-4BDA-B017-7273E982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5B2B-F796-4BE2-A028-9935739A6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67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61EF70-47AC-4E33-82D5-65680B335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6CB32C-A146-4B8D-B2A9-8BC076F44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56A54A-1E7C-4CDA-94C4-5D1285D9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C571-CAC6-4C88-8A10-DCD7B65B808E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E14B76-FD24-489D-8F06-CAA52A54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429B7-3F2A-4F38-AE15-1F645159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5B2B-F796-4BE2-A028-9935739A6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02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9748E-BFFF-47F7-BCCD-B06FE3B68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FA0450-6FAB-48BE-8D2B-BCC9FCB17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3D6925-2122-4CF1-B091-B74C61C4D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C571-CAC6-4C88-8A10-DCD7B65B808E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710328-6864-4BCA-9E97-5C91B903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3791DA-783F-4C5E-AD7E-20D8057B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5B2B-F796-4BE2-A028-9935739A6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64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0152D-D89E-4A46-B9AE-97F59605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0355FB-0E42-4A5D-B310-29E2EF07B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DAEDEB-B96B-44EB-B812-D7C963512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C571-CAC6-4C88-8A10-DCD7B65B808E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134B42-A5A4-46FE-94B0-0212E192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DCE8E-74CB-4A51-B777-569DB091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5B2B-F796-4BE2-A028-9935739A6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1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80CC6-F5AA-4A31-9AF5-E4A0B842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1D1FD5-0F5A-4DE9-B858-B0E27F5C2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9969EC-3046-444B-91BF-63A001420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F6B035-BD11-48C0-B5F9-F7634EB5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C571-CAC6-4C88-8A10-DCD7B65B808E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FF4A46-CF59-45DF-8756-288019FD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FB6F6B-13A1-4727-BBED-328B5194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5B2B-F796-4BE2-A028-9935739A6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90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2C4D7-BB4C-478A-A1A5-ACF3257E8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93D69F-8A61-4BA4-B72D-ECF78DD39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2A95C6-3E22-42D4-9E0B-177C86C64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D48BBC-E1E5-49E5-BF70-10D325730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F32BF3-F613-445E-82B4-DEEA83FDD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7BB07A-975F-451E-A948-F821BD74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C571-CAC6-4C88-8A10-DCD7B65B808E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A76FF6-DE2D-4966-8197-ED1B2F849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66BAFE-AD12-447B-B4A5-22A5DAA9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5B2B-F796-4BE2-A028-9935739A6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77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F50F1-D1E4-4837-9244-4092B7EC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35DDB2-B45F-4CFE-8D47-72EA40253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C571-CAC6-4C88-8A10-DCD7B65B808E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CAC6D0-40A7-4A9D-B4A9-785F5F00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C6EBB1-A4D6-4872-B011-7206CF2D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5B2B-F796-4BE2-A028-9935739A6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86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26881D-B4E8-4BA7-8FB6-27AF7B11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C571-CAC6-4C88-8A10-DCD7B65B808E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2BA477-8704-4530-85C2-37F356909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376769-577F-468E-A304-99150241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5B2B-F796-4BE2-A028-9935739A6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25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A2E75-E318-42F5-8E7E-95E922A05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1F7A3A-7CC8-4B27-90E6-6FF13AE7B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AB5D80-BEC7-40A9-A71E-AE9999F19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75DAE6-33DA-453D-B4CC-3FBA3801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C571-CAC6-4C88-8A10-DCD7B65B808E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432570-ED2A-44C0-97CF-0F05E29C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79485-7E1E-4E2E-AB19-5CD678EE5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5B2B-F796-4BE2-A028-9935739A6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14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457A9-EA72-4431-975B-69CEE880D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92109E-50A7-4F49-ADFC-2E905A043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EC1DEA-7EEB-4F41-9C05-8A0DAF612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6BC1BA-4E0D-4123-8AFD-049E91F0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C571-CAC6-4C88-8A10-DCD7B65B808E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60C1AF-824D-4B86-B2BD-09760F0D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66E38E-E638-42CC-B632-0E88D883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5B2B-F796-4BE2-A028-9935739A6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07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7EAE1D-4038-44ED-8EDB-DE2F8BE2E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152113-A28D-4D8B-8215-4F17753AC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887865-C200-4B21-86F9-3B02FB3D1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7C571-CAC6-4C88-8A10-DCD7B65B808E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402EC9-4392-4BF0-8866-3BA7DD99E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BBB88-36C6-4C31-BB91-ED0D3D023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55B2B-F796-4BE2-A028-9935739A6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14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사람, 실내이(가) 표시된 사진&#10;&#10;매우 높은 신뢰도로 생성된 설명">
            <a:extLst>
              <a:ext uri="{FF2B5EF4-FFF2-40B4-BE49-F238E27FC236}">
                <a16:creationId xmlns:a16="http://schemas.microsoft.com/office/drawing/2014/main" id="{C8285E2F-3CCB-455C-8A73-BCDE316FDC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4D17C8-E9C2-48A4-AA36-D7048A6CCC4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FE27495-129F-4907-9E8E-D7FB6355050F}"/>
              </a:ext>
            </a:extLst>
          </p:cNvPr>
          <p:cNvSpPr txBox="1"/>
          <p:nvPr/>
        </p:nvSpPr>
        <p:spPr>
          <a:xfrm>
            <a:off x="4387349" y="1200152"/>
            <a:ext cx="7297720" cy="4457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000" kern="1200" dirty="0">
                <a:solidFill>
                  <a:srgbClr val="FFFFFF"/>
                </a:solidFill>
                <a:latin typeface="HY강B" panose="02030600000101010101" pitchFamily="18" charset="-127"/>
                <a:ea typeface="HY강B" panose="02030600000101010101" pitchFamily="18" charset="-127"/>
                <a:cs typeface="+mj-cs"/>
              </a:rPr>
              <a:t>우리는 </a:t>
            </a:r>
            <a:endParaRPr lang="en-US" altLang="ko-KR" sz="6000" dirty="0">
              <a:solidFill>
                <a:srgbClr val="FFFFFF"/>
              </a:solidFill>
              <a:latin typeface="HY강B" panose="02030600000101010101" pitchFamily="18" charset="-127"/>
              <a:ea typeface="HY강B" panose="02030600000101010101" pitchFamily="18" charset="-127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000" kern="1200" dirty="0">
                <a:solidFill>
                  <a:srgbClr val="FFFFFF"/>
                </a:solidFill>
                <a:latin typeface="HY강B" panose="02030600000101010101" pitchFamily="18" charset="-127"/>
                <a:ea typeface="HY강B" panose="02030600000101010101" pitchFamily="18" charset="-127"/>
                <a:cs typeface="+mj-cs"/>
              </a:rPr>
              <a:t>왜 </a:t>
            </a:r>
            <a:r>
              <a:rPr lang="ko-KR" altLang="en-US" sz="6000" kern="1200" dirty="0">
                <a:solidFill>
                  <a:srgbClr val="FFC000"/>
                </a:solidFill>
                <a:latin typeface="HY강B" panose="02030600000101010101" pitchFamily="18" charset="-127"/>
                <a:ea typeface="HY강B" panose="02030600000101010101" pitchFamily="18" charset="-127"/>
                <a:cs typeface="+mj-cs"/>
              </a:rPr>
              <a:t>말</a:t>
            </a:r>
            <a:r>
              <a:rPr lang="ko-KR" altLang="en-US" sz="6000" kern="1200" dirty="0">
                <a:solidFill>
                  <a:srgbClr val="FFFFFF"/>
                </a:solidFill>
                <a:latin typeface="HY강B" panose="02030600000101010101" pitchFamily="18" charset="-127"/>
                <a:ea typeface="HY강B" panose="02030600000101010101" pitchFamily="18" charset="-127"/>
                <a:cs typeface="+mj-cs"/>
              </a:rPr>
              <a:t>은 할 수 있는데</a:t>
            </a:r>
            <a:endParaRPr lang="en-US" altLang="ko-KR" sz="6000" kern="1200" dirty="0">
              <a:solidFill>
                <a:srgbClr val="FFFFFF"/>
              </a:solidFill>
              <a:latin typeface="HY강B" panose="02030600000101010101" pitchFamily="18" charset="-127"/>
              <a:ea typeface="HY강B" panose="02030600000101010101" pitchFamily="18" charset="-127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000" kern="1200" dirty="0">
                <a:solidFill>
                  <a:srgbClr val="FFC000"/>
                </a:solidFill>
                <a:latin typeface="HY강B" panose="02030600000101010101" pitchFamily="18" charset="-127"/>
                <a:ea typeface="HY강B" panose="02030600000101010101" pitchFamily="18" charset="-127"/>
                <a:cs typeface="+mj-cs"/>
              </a:rPr>
              <a:t>글</a:t>
            </a:r>
            <a:r>
              <a:rPr lang="ko-KR" altLang="en-US" sz="6000" kern="1200" dirty="0">
                <a:solidFill>
                  <a:srgbClr val="FFFFFF"/>
                </a:solidFill>
                <a:latin typeface="HY강B" panose="02030600000101010101" pitchFamily="18" charset="-127"/>
                <a:ea typeface="HY강B" panose="02030600000101010101" pitchFamily="18" charset="-127"/>
                <a:cs typeface="+mj-cs"/>
              </a:rPr>
              <a:t>은 잘 못 쓰는가</a:t>
            </a:r>
            <a:r>
              <a:rPr lang="en-US" altLang="ko-KR" sz="6000" kern="1200" dirty="0">
                <a:solidFill>
                  <a:srgbClr val="FFFFFF"/>
                </a:solidFill>
                <a:latin typeface="HY강B" panose="02030600000101010101" pitchFamily="18" charset="-127"/>
                <a:ea typeface="HY강B" panose="02030600000101010101" pitchFamily="18" charset="-127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60503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[책] 미움받을용기/ 고가 후미타케, 기시미 이치로/ 인플루엔셜">
            <a:extLst>
              <a:ext uri="{FF2B5EF4-FFF2-40B4-BE49-F238E27FC236}">
                <a16:creationId xmlns:a16="http://schemas.microsoft.com/office/drawing/2014/main" id="{9202D2E7-F099-4F4F-90B5-9D0103A94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0264877" cy="685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0E3A342-4D61-4E3F-AF90-1AB42AEB96C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A5422B8-9C1A-4B56-A3AB-DA8776EBF360}"/>
              </a:ext>
            </a:extLst>
          </p:cNvPr>
          <p:cNvSpPr txBox="1"/>
          <p:nvPr/>
        </p:nvSpPr>
        <p:spPr>
          <a:xfrm>
            <a:off x="94304" y="1993069"/>
            <a:ext cx="5364480" cy="1342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5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글쓰기를 잘하는 팁 </a:t>
            </a:r>
            <a:r>
              <a:rPr lang="en-US" altLang="ko-KR" sz="3500" dirty="0"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4</a:t>
            </a:r>
            <a:r>
              <a:rPr lang="ko-KR" altLang="en-US" sz="3500" dirty="0"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가지를 배워보자</a:t>
            </a:r>
            <a:r>
              <a:rPr lang="en-US" altLang="ko-KR" sz="3500" dirty="0"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83A324-BED8-4A95-858E-868F0E0723FA}"/>
              </a:ext>
            </a:extLst>
          </p:cNvPr>
          <p:cNvSpPr txBox="1"/>
          <p:nvPr/>
        </p:nvSpPr>
        <p:spPr>
          <a:xfrm>
            <a:off x="326345" y="4164261"/>
            <a:ext cx="5364481" cy="1342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dirty="0">
                <a:latin typeface="HY궁서" panose="02030600000101010101" pitchFamily="18" charset="-127"/>
                <a:ea typeface="HY궁서" panose="02030600000101010101" pitchFamily="18" charset="-127"/>
                <a:cs typeface="+mj-cs"/>
              </a:rPr>
              <a:t>“</a:t>
            </a:r>
            <a:r>
              <a:rPr lang="ko-KR" altLang="en-US" sz="2000" dirty="0">
                <a:latin typeface="HY궁서" panose="02030600000101010101" pitchFamily="18" charset="-127"/>
                <a:ea typeface="HY궁서" panose="02030600000101010101" pitchFamily="18" charset="-127"/>
                <a:cs typeface="+mj-cs"/>
              </a:rPr>
              <a:t>문장력은 미래에 대한 최상의 투자이다</a:t>
            </a:r>
            <a:r>
              <a:rPr lang="en-US" altLang="ko-KR" sz="2000" dirty="0">
                <a:latin typeface="HY궁서" panose="02030600000101010101" pitchFamily="18" charset="-127"/>
                <a:ea typeface="HY궁서" panose="02030600000101010101" pitchFamily="18" charset="-127"/>
                <a:cs typeface="+mj-cs"/>
              </a:rPr>
              <a:t>”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dirty="0">
                <a:latin typeface="HY궁서" panose="02030600000101010101" pitchFamily="18" charset="-127"/>
                <a:ea typeface="HY궁서" panose="02030600000101010101" pitchFamily="18" charset="-127"/>
                <a:cs typeface="+mj-cs"/>
              </a:rPr>
              <a:t>-</a:t>
            </a:r>
            <a:r>
              <a:rPr lang="ko-KR" altLang="en-US" sz="2000" dirty="0">
                <a:latin typeface="HY궁서" panose="02030600000101010101" pitchFamily="18" charset="-127"/>
                <a:ea typeface="HY궁서" panose="02030600000101010101" pitchFamily="18" charset="-127"/>
                <a:cs typeface="+mj-cs"/>
              </a:rPr>
              <a:t>고가 </a:t>
            </a:r>
            <a:r>
              <a:rPr lang="ko-KR" altLang="en-US" sz="2000" dirty="0" err="1">
                <a:latin typeface="HY궁서" panose="02030600000101010101" pitchFamily="18" charset="-127"/>
                <a:ea typeface="HY궁서" panose="02030600000101010101" pitchFamily="18" charset="-127"/>
                <a:cs typeface="+mj-cs"/>
              </a:rPr>
              <a:t>후미타케</a:t>
            </a:r>
            <a:r>
              <a:rPr lang="en-US" altLang="ko-KR" sz="2000" dirty="0">
                <a:latin typeface="HY궁서" panose="02030600000101010101" pitchFamily="18" charset="-127"/>
                <a:ea typeface="HY궁서" panose="02030600000101010101" pitchFamily="18" charset="-127"/>
                <a:cs typeface="+mj-cs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66415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B24DFC-3279-4D41-A842-FA3D5C51C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10" y="876300"/>
            <a:ext cx="7058025" cy="5105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8F93FB-9CEC-4A60-91E3-A62F26E0C5C4}"/>
              </a:ext>
            </a:extLst>
          </p:cNvPr>
          <p:cNvSpPr txBox="1"/>
          <p:nvPr/>
        </p:nvSpPr>
        <p:spPr>
          <a:xfrm>
            <a:off x="7461672" y="1661221"/>
            <a:ext cx="47303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chemeClr val="accent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문장은 </a:t>
            </a:r>
            <a:r>
              <a:rPr lang="ko-KR" altLang="en-US" sz="3000" b="1" dirty="0">
                <a:solidFill>
                  <a:schemeClr val="accent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리듬</a:t>
            </a:r>
            <a:r>
              <a:rPr lang="ko-KR" altLang="en-US" sz="3000" b="1" dirty="0">
                <a:solidFill>
                  <a:schemeClr val="accent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정해진다</a:t>
            </a:r>
            <a:r>
              <a:rPr lang="en-US" altLang="ko-KR" sz="3000" b="1" dirty="0">
                <a:solidFill>
                  <a:schemeClr val="accent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3000" b="1" dirty="0">
              <a:solidFill>
                <a:schemeClr val="accent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A7AFFB-0136-42AC-BDC4-2FBF4A44D9C2}"/>
              </a:ext>
            </a:extLst>
          </p:cNvPr>
          <p:cNvSpPr txBox="1"/>
          <p:nvPr/>
        </p:nvSpPr>
        <p:spPr>
          <a:xfrm>
            <a:off x="8525695" y="3429000"/>
            <a:ext cx="23804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문체는 리듬이다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</a:p>
          <a:p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리듬의 열쇠인 </a:t>
            </a:r>
            <a:endParaRPr lang="en-US" altLang="ko-KR" sz="2000" b="1" dirty="0">
              <a:solidFill>
                <a:schemeClr val="accent2">
                  <a:lumMod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2000" b="1" dirty="0">
                <a:solidFill>
                  <a:schemeClr val="accent4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접속사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에 신경 쓰자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!</a:t>
            </a:r>
          </a:p>
          <a:p>
            <a:endParaRPr lang="en-US" altLang="ko-KR" sz="2000" b="1" dirty="0">
              <a:solidFill>
                <a:schemeClr val="accent4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2000" b="1" dirty="0">
                <a:solidFill>
                  <a:schemeClr val="accent4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소리 내어 읽으며 </a:t>
            </a:r>
            <a:endParaRPr lang="en-US" altLang="ko-KR" sz="2000" b="1" dirty="0">
              <a:solidFill>
                <a:schemeClr val="accent4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문장을 확인하는</a:t>
            </a:r>
            <a:endParaRPr lang="en-US" altLang="ko-KR" sz="2000" b="1" dirty="0">
              <a:solidFill>
                <a:schemeClr val="accent2">
                  <a:lumMod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습관을 들이자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!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3F3050-9DA0-47A7-9278-9F152EEC2E5A}"/>
              </a:ext>
            </a:extLst>
          </p:cNvPr>
          <p:cNvSpPr/>
          <p:nvPr/>
        </p:nvSpPr>
        <p:spPr>
          <a:xfrm>
            <a:off x="0" y="0"/>
            <a:ext cx="7461672" cy="688657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래픽 2" descr="음악">
            <a:extLst>
              <a:ext uri="{FF2B5EF4-FFF2-40B4-BE49-F238E27FC236}">
                <a16:creationId xmlns:a16="http://schemas.microsoft.com/office/drawing/2014/main" id="{4B62C155-D6CF-4DDF-B92C-54DA732B9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8698" y="23649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3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1" name="그림 10" descr="건물, 실외, 사람, 스케이트이(가) 표시된 사진&#10;&#10;매우 높은 신뢰도로 생성된 설명">
            <a:extLst>
              <a:ext uri="{FF2B5EF4-FFF2-40B4-BE49-F238E27FC236}">
                <a16:creationId xmlns:a16="http://schemas.microsoft.com/office/drawing/2014/main" id="{85905FFF-A4BC-4D5E-9DFC-471AEB39BA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141117-3671-4FE9-BB6A-B281DE4DEE29}"/>
              </a:ext>
            </a:extLst>
          </p:cNvPr>
          <p:cNvSpPr txBox="1"/>
          <p:nvPr/>
        </p:nvSpPr>
        <p:spPr>
          <a:xfrm>
            <a:off x="0" y="1160707"/>
            <a:ext cx="7227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000" b="1" dirty="0">
              <a:solidFill>
                <a:schemeClr val="tx2">
                  <a:lumMod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3000" b="1" dirty="0">
                <a:solidFill>
                  <a:schemeClr val="tx2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문장의 도입부를 </a:t>
            </a:r>
            <a:r>
              <a:rPr lang="ko-KR" altLang="en-US" sz="3000" b="1" dirty="0">
                <a:solidFill>
                  <a:srgbClr val="C0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영화의 예고편 </a:t>
            </a:r>
            <a:r>
              <a:rPr lang="ko-KR" altLang="en-US" sz="3000" b="1" dirty="0" err="1">
                <a:solidFill>
                  <a:schemeClr val="tx2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처럼</a:t>
            </a:r>
            <a:r>
              <a:rPr lang="ko-KR" altLang="en-US" sz="3000" b="1" dirty="0">
                <a:solidFill>
                  <a:schemeClr val="tx2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쓰자</a:t>
            </a:r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!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200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029" name="Picture 2" descr="독서, 책, 도서, 책읽기, 책읽는남자, 여유로운, 휴식">
            <a:extLst>
              <a:ext uri="{FF2B5EF4-FFF2-40B4-BE49-F238E27FC236}">
                <a16:creationId xmlns:a16="http://schemas.microsoft.com/office/drawing/2014/main" id="{FAF6D790-A40E-42DF-B160-CDA47B83F4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96" b="333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5A4CB2-59B3-4C8E-8E4D-350411B52268}"/>
              </a:ext>
            </a:extLst>
          </p:cNvPr>
          <p:cNvSpPr txBox="1"/>
          <p:nvPr/>
        </p:nvSpPr>
        <p:spPr>
          <a:xfrm>
            <a:off x="3081429" y="489647"/>
            <a:ext cx="6029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자신의 문장을 </a:t>
            </a:r>
            <a:r>
              <a:rPr lang="ko-KR" altLang="en-US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독자</a:t>
            </a:r>
            <a:r>
              <a:rPr lang="ko-KR" altLang="en-US" sz="3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로서 읽어보라</a:t>
            </a:r>
            <a:endParaRPr lang="en-US" altLang="ko-KR" sz="3000" dirty="0">
              <a:solidFill>
                <a:schemeClr val="accent2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6C9B8F-745C-41DF-B022-609A422D38AD}"/>
              </a:ext>
            </a:extLst>
          </p:cNvPr>
          <p:cNvSpPr txBox="1"/>
          <p:nvPr/>
        </p:nvSpPr>
        <p:spPr>
          <a:xfrm>
            <a:off x="3081429" y="1267378"/>
            <a:ext cx="72040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‘</a:t>
            </a:r>
            <a:r>
              <a:rPr lang="ko-KR" altLang="en-US" sz="2500" dirty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남의 일＇이 아닌 </a:t>
            </a:r>
            <a:r>
              <a:rPr lang="en-US" altLang="ko-KR" sz="2500" dirty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‘</a:t>
            </a:r>
            <a:r>
              <a:rPr lang="ko-KR" altLang="en-US" sz="2500" dirty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독자의 일</a:t>
            </a:r>
            <a:r>
              <a:rPr lang="en-US" altLang="ko-KR" sz="2500" dirty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’</a:t>
            </a:r>
            <a:r>
              <a:rPr lang="ko-KR" altLang="en-US" sz="2500" dirty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로 만들고</a:t>
            </a:r>
            <a:endParaRPr lang="en-US" altLang="ko-KR" sz="2500" dirty="0">
              <a:solidFill>
                <a:schemeClr val="bg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2500" dirty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아무것도 모르는 </a:t>
            </a:r>
            <a:r>
              <a:rPr lang="ko-KR" altLang="en-US" sz="2500" dirty="0">
                <a:solidFill>
                  <a:schemeClr val="accent4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관객으로서 자신의 문장을 보자</a:t>
            </a:r>
            <a:r>
              <a:rPr lang="en-US" altLang="ko-KR" sz="2500" dirty="0">
                <a:solidFill>
                  <a:schemeClr val="accent4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!</a:t>
            </a:r>
            <a:endParaRPr lang="ko-KR" altLang="en-US" sz="2500" dirty="0">
              <a:solidFill>
                <a:schemeClr val="accent4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373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055" name="Picture 4" descr="편집에 대한 이미지 검색결과">
            <a:extLst>
              <a:ext uri="{FF2B5EF4-FFF2-40B4-BE49-F238E27FC236}">
                <a16:creationId xmlns:a16="http://schemas.microsoft.com/office/drawing/2014/main" id="{0A06182D-3F3A-4DBA-8FB3-9608771C8F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2" r="1" b="1"/>
          <a:stretch/>
        </p:blipFill>
        <p:spPr bwMode="auto">
          <a:xfrm>
            <a:off x="1628243" y="211947"/>
            <a:ext cx="5728253" cy="643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75F0AD-A621-4267-B475-6E0E7A1018AB}"/>
              </a:ext>
            </a:extLst>
          </p:cNvPr>
          <p:cNvSpPr txBox="1"/>
          <p:nvPr/>
        </p:nvSpPr>
        <p:spPr>
          <a:xfrm>
            <a:off x="7356496" y="1002890"/>
            <a:ext cx="39820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accent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글쓰기의 완성은 </a:t>
            </a:r>
            <a:endParaRPr lang="en-US" altLang="ko-KR" sz="3000" dirty="0">
              <a:solidFill>
                <a:schemeClr val="accent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3000" dirty="0">
                <a:solidFill>
                  <a:schemeClr val="accent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</a:t>
            </a:r>
            <a:r>
              <a:rPr lang="ko-KR" altLang="en-US" sz="3000" dirty="0">
                <a:solidFill>
                  <a:schemeClr val="accent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편집</a:t>
            </a:r>
            <a:r>
              <a:rPr lang="ko-KR" altLang="en-US" sz="3000" dirty="0">
                <a:solidFill>
                  <a:schemeClr val="accent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달려있다</a:t>
            </a:r>
            <a:r>
              <a:rPr lang="en-US" altLang="ko-KR" sz="3000" dirty="0">
                <a:solidFill>
                  <a:schemeClr val="accent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3000" dirty="0">
              <a:solidFill>
                <a:schemeClr val="accent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28AEBE-BEE1-491A-A301-A2FEC0DDC59A}"/>
              </a:ext>
            </a:extLst>
          </p:cNvPr>
          <p:cNvSpPr txBox="1"/>
          <p:nvPr/>
        </p:nvSpPr>
        <p:spPr>
          <a:xfrm>
            <a:off x="7816645" y="2665980"/>
            <a:ext cx="44953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chemeClr val="accent2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무엇을 뺄 것인가</a:t>
            </a:r>
            <a:r>
              <a:rPr lang="en-US" altLang="ko-KR" sz="2500" dirty="0">
                <a:solidFill>
                  <a:schemeClr val="accent2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</a:p>
          <a:p>
            <a:r>
              <a:rPr lang="en-US" altLang="ko-KR" sz="2500" dirty="0">
                <a:solidFill>
                  <a:schemeClr val="accent2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</a:p>
          <a:p>
            <a:r>
              <a:rPr lang="ko-KR" altLang="en-US" sz="2500" dirty="0">
                <a:solidFill>
                  <a:schemeClr val="accent2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자신이 쓴 문장을 </a:t>
            </a:r>
            <a:endParaRPr lang="en-US" altLang="ko-KR" sz="2500" dirty="0">
              <a:solidFill>
                <a:schemeClr val="accent2">
                  <a:lumMod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500" dirty="0">
                <a:solidFill>
                  <a:schemeClr val="accent2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             </a:t>
            </a:r>
            <a:r>
              <a:rPr lang="ko-KR" altLang="en-US" sz="2500" dirty="0">
                <a:solidFill>
                  <a:schemeClr val="accent4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가위질</a:t>
            </a:r>
            <a:r>
              <a:rPr lang="ko-KR" altLang="en-US" sz="2500" dirty="0">
                <a:solidFill>
                  <a:schemeClr val="accent2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하자</a:t>
            </a:r>
            <a:r>
              <a:rPr lang="en-US" altLang="ko-KR" sz="2500" dirty="0">
                <a:solidFill>
                  <a:schemeClr val="accent2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!</a:t>
            </a:r>
          </a:p>
          <a:p>
            <a:endParaRPr lang="en-US" altLang="ko-KR" sz="2500" dirty="0">
              <a:solidFill>
                <a:schemeClr val="accent2">
                  <a:lumMod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2500" dirty="0">
                <a:solidFill>
                  <a:schemeClr val="accent2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빼고 남은 이야깃거리가 </a:t>
            </a:r>
            <a:endParaRPr lang="en-US" altLang="ko-KR" sz="2500" dirty="0">
              <a:solidFill>
                <a:schemeClr val="accent2">
                  <a:lumMod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3000" dirty="0">
                <a:solidFill>
                  <a:srgbClr val="C0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진짜이다</a:t>
            </a:r>
            <a:r>
              <a:rPr lang="en-US" altLang="ko-KR" sz="3000" dirty="0">
                <a:solidFill>
                  <a:srgbClr val="C0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3000" dirty="0">
              <a:solidFill>
                <a:srgbClr val="C0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196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내용 개체 틀 11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131ACE9C-2C65-47AE-90C2-917E86436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014418F-10CE-4493-8436-D9FFEEDF13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3894861"/>
            <a:ext cx="10883900" cy="167136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019B6F0-FF6B-4A71-933F-5AE39E91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366" y="4055729"/>
            <a:ext cx="9902881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더 자세한 내용을 알고 싶으면 구독하세요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52605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111</Words>
  <Application>Microsoft Office PowerPoint</Application>
  <PresentationFormat>와이드스크린</PresentationFormat>
  <Paragraphs>29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HY강B</vt:lpstr>
      <vt:lpstr>HY궁서</vt:lpstr>
      <vt:lpstr>HY헤드라인M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더 자세한 내용을 알고 싶으면 구독하세요!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이강일</dc:creator>
  <cp:lastModifiedBy> </cp:lastModifiedBy>
  <cp:revision>10</cp:revision>
  <dcterms:created xsi:type="dcterms:W3CDTF">2017-10-15T07:03:55Z</dcterms:created>
  <dcterms:modified xsi:type="dcterms:W3CDTF">2017-10-15T08:18:19Z</dcterms:modified>
</cp:coreProperties>
</file>