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A0260-1F37-4068-9527-F1F266ACDC3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34FF8E-607B-48A2-BBE4-C4286EB7123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 smtClean="0"/>
            <a:t>Recolección de Información de Sensores</a:t>
          </a:r>
          <a:endParaRPr lang="en-US" dirty="0"/>
        </a:p>
      </dgm:t>
    </dgm:pt>
    <dgm:pt modelId="{FC853630-9686-414C-B4FA-E54056F61A46}" type="parTrans" cxnId="{7DA5C2F8-A601-406D-9424-FCC1CFA8B2D4}">
      <dgm:prSet/>
      <dgm:spPr/>
      <dgm:t>
        <a:bodyPr/>
        <a:lstStyle/>
        <a:p>
          <a:endParaRPr lang="en-US"/>
        </a:p>
      </dgm:t>
    </dgm:pt>
    <dgm:pt modelId="{79DC1AAC-A294-464F-BAD5-117DA65C4516}" type="sibTrans" cxnId="{7DA5C2F8-A601-406D-9424-FCC1CFA8B2D4}">
      <dgm:prSet/>
      <dgm:spPr/>
      <dgm:t>
        <a:bodyPr/>
        <a:lstStyle/>
        <a:p>
          <a:endParaRPr lang="en-US" dirty="0"/>
        </a:p>
      </dgm:t>
    </dgm:pt>
    <dgm:pt modelId="{FB1BC04E-E878-41EF-8725-EF7CE185DE57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 smtClean="0"/>
            <a:t>Procesamiento de Señal</a:t>
          </a:r>
          <a:endParaRPr lang="en-US" dirty="0"/>
        </a:p>
      </dgm:t>
    </dgm:pt>
    <dgm:pt modelId="{7F45DBB8-11CA-413E-9357-82EE9BF7885B}" type="parTrans" cxnId="{7F9C14B8-79FE-4CAA-9BEB-7A2F6705448D}">
      <dgm:prSet/>
      <dgm:spPr/>
      <dgm:t>
        <a:bodyPr/>
        <a:lstStyle/>
        <a:p>
          <a:endParaRPr lang="en-US"/>
        </a:p>
      </dgm:t>
    </dgm:pt>
    <dgm:pt modelId="{61914BA7-40D9-4DE1-9BC6-F8C38BBB0352}" type="sibTrans" cxnId="{7F9C14B8-79FE-4CAA-9BEB-7A2F6705448D}">
      <dgm:prSet/>
      <dgm:spPr/>
      <dgm:t>
        <a:bodyPr/>
        <a:lstStyle/>
        <a:p>
          <a:endParaRPr lang="en-US" dirty="0"/>
        </a:p>
      </dgm:t>
    </dgm:pt>
    <dgm:pt modelId="{549C45FB-E879-4B4B-86E9-DEDB61DE2F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 smtClean="0"/>
            <a:t>Recopilación y Ordenamiento</a:t>
          </a:r>
          <a:endParaRPr lang="en-US" dirty="0"/>
        </a:p>
      </dgm:t>
    </dgm:pt>
    <dgm:pt modelId="{378FB96C-09BE-42FF-8105-63804C9C90C5}" type="parTrans" cxnId="{BB0CE821-7474-482E-96C8-C61B2606AC15}">
      <dgm:prSet/>
      <dgm:spPr/>
      <dgm:t>
        <a:bodyPr/>
        <a:lstStyle/>
        <a:p>
          <a:endParaRPr lang="en-US"/>
        </a:p>
      </dgm:t>
    </dgm:pt>
    <dgm:pt modelId="{02E83C23-640F-45FA-BAF5-2DCF9A5D3948}" type="sibTrans" cxnId="{BB0CE821-7474-482E-96C8-C61B2606AC15}">
      <dgm:prSet/>
      <dgm:spPr/>
      <dgm:t>
        <a:bodyPr/>
        <a:lstStyle/>
        <a:p>
          <a:endParaRPr lang="en-US" dirty="0"/>
        </a:p>
      </dgm:t>
    </dgm:pt>
    <dgm:pt modelId="{E6FD8304-EC68-441F-AE6C-685B7CFDE550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 smtClean="0"/>
            <a:t>Presentación de la Información</a:t>
          </a:r>
          <a:endParaRPr lang="en-US" dirty="0"/>
        </a:p>
      </dgm:t>
    </dgm:pt>
    <dgm:pt modelId="{D66FEA21-EA41-4C29-981B-3B9217E05934}" type="parTrans" cxnId="{8871BD29-BDE7-4A93-A82E-E05B1FED3FAF}">
      <dgm:prSet/>
      <dgm:spPr/>
      <dgm:t>
        <a:bodyPr/>
        <a:lstStyle/>
        <a:p>
          <a:endParaRPr lang="en-US"/>
        </a:p>
      </dgm:t>
    </dgm:pt>
    <dgm:pt modelId="{6249F11B-D5AD-4BA5-8C9B-97B6A78C8DFB}" type="sibTrans" cxnId="{8871BD29-BDE7-4A93-A82E-E05B1FED3FAF}">
      <dgm:prSet/>
      <dgm:spPr/>
      <dgm:t>
        <a:bodyPr/>
        <a:lstStyle/>
        <a:p>
          <a:endParaRPr lang="en-US"/>
        </a:p>
      </dgm:t>
    </dgm:pt>
    <dgm:pt modelId="{25F6162A-7C6D-4738-98B1-AD30CE228B6B}" type="pres">
      <dgm:prSet presAssocID="{372A0260-1F37-4068-9527-F1F266ACDC3B}" presName="Name0" presStyleCnt="0">
        <dgm:presLayoutVars>
          <dgm:dir/>
          <dgm:resizeHandles val="exact"/>
        </dgm:presLayoutVars>
      </dgm:prSet>
      <dgm:spPr/>
    </dgm:pt>
    <dgm:pt modelId="{5B3C2576-DD14-40DE-A183-BE9DAA8C93A9}" type="pres">
      <dgm:prSet presAssocID="{3134FF8E-607B-48A2-BBE4-C4286EB7123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DC86C-DC04-43BF-B316-A9DF34F1ABDB}" type="pres">
      <dgm:prSet presAssocID="{79DC1AAC-A294-464F-BAD5-117DA65C451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D07543D-2A75-44C2-B012-9BD392BF2AD6}" type="pres">
      <dgm:prSet presAssocID="{79DC1AAC-A294-464F-BAD5-117DA65C451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92BF763-D9D6-4DB7-9C40-2B38FD5964D7}" type="pres">
      <dgm:prSet presAssocID="{FB1BC04E-E878-41EF-8725-EF7CE185DE5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3A7CA-5DB3-4B3E-838F-B7656EF1E212}" type="pres">
      <dgm:prSet presAssocID="{61914BA7-40D9-4DE1-9BC6-F8C38BBB035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2AE5E41-3DA8-4F32-AAB8-A4ECF8DD77D9}" type="pres">
      <dgm:prSet presAssocID="{61914BA7-40D9-4DE1-9BC6-F8C38BBB035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86435DD-B2C9-42B6-BEBE-55B2A7693BDB}" type="pres">
      <dgm:prSet presAssocID="{549C45FB-E879-4B4B-86E9-DEDB61DE2F1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CA4B6-F6B2-451F-814D-421CC097140B}" type="pres">
      <dgm:prSet presAssocID="{02E83C23-640F-45FA-BAF5-2DCF9A5D394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85D969B-2FB5-44A4-B844-9B82FFA3D4FC}" type="pres">
      <dgm:prSet presAssocID="{02E83C23-640F-45FA-BAF5-2DCF9A5D394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9A35A04-582F-4648-A1C8-9C1AC56B22ED}" type="pres">
      <dgm:prSet presAssocID="{E6FD8304-EC68-441F-AE6C-685B7CFDE55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83B19-C758-4463-B444-8831769EA4F0}" type="presOf" srcId="{372A0260-1F37-4068-9527-F1F266ACDC3B}" destId="{25F6162A-7C6D-4738-98B1-AD30CE228B6B}" srcOrd="0" destOrd="0" presId="urn:microsoft.com/office/officeart/2005/8/layout/process1"/>
    <dgm:cxn modelId="{9048D8E7-A210-4F2F-8B51-DEE725399FD9}" type="presOf" srcId="{E6FD8304-EC68-441F-AE6C-685B7CFDE550}" destId="{79A35A04-582F-4648-A1C8-9C1AC56B22ED}" srcOrd="0" destOrd="0" presId="urn:microsoft.com/office/officeart/2005/8/layout/process1"/>
    <dgm:cxn modelId="{7F9C14B8-79FE-4CAA-9BEB-7A2F6705448D}" srcId="{372A0260-1F37-4068-9527-F1F266ACDC3B}" destId="{FB1BC04E-E878-41EF-8725-EF7CE185DE57}" srcOrd="1" destOrd="0" parTransId="{7F45DBB8-11CA-413E-9357-82EE9BF7885B}" sibTransId="{61914BA7-40D9-4DE1-9BC6-F8C38BBB0352}"/>
    <dgm:cxn modelId="{30460BB5-0E33-4DD6-A4E4-A6ED8361AD4C}" type="presOf" srcId="{549C45FB-E879-4B4B-86E9-DEDB61DE2F19}" destId="{C86435DD-B2C9-42B6-BEBE-55B2A7693BDB}" srcOrd="0" destOrd="0" presId="urn:microsoft.com/office/officeart/2005/8/layout/process1"/>
    <dgm:cxn modelId="{BB0CE821-7474-482E-96C8-C61B2606AC15}" srcId="{372A0260-1F37-4068-9527-F1F266ACDC3B}" destId="{549C45FB-E879-4B4B-86E9-DEDB61DE2F19}" srcOrd="2" destOrd="0" parTransId="{378FB96C-09BE-42FF-8105-63804C9C90C5}" sibTransId="{02E83C23-640F-45FA-BAF5-2DCF9A5D3948}"/>
    <dgm:cxn modelId="{8871BD29-BDE7-4A93-A82E-E05B1FED3FAF}" srcId="{372A0260-1F37-4068-9527-F1F266ACDC3B}" destId="{E6FD8304-EC68-441F-AE6C-685B7CFDE550}" srcOrd="3" destOrd="0" parTransId="{D66FEA21-EA41-4C29-981B-3B9217E05934}" sibTransId="{6249F11B-D5AD-4BA5-8C9B-97B6A78C8DFB}"/>
    <dgm:cxn modelId="{CB3138B9-7A6C-4A08-9E0D-4F4F4003C24A}" type="presOf" srcId="{02E83C23-640F-45FA-BAF5-2DCF9A5D3948}" destId="{0CBCA4B6-F6B2-451F-814D-421CC097140B}" srcOrd="0" destOrd="0" presId="urn:microsoft.com/office/officeart/2005/8/layout/process1"/>
    <dgm:cxn modelId="{E7D9DC99-DD7F-474E-BB9B-F10B36244A4D}" type="presOf" srcId="{3134FF8E-607B-48A2-BBE4-C4286EB71237}" destId="{5B3C2576-DD14-40DE-A183-BE9DAA8C93A9}" srcOrd="0" destOrd="0" presId="urn:microsoft.com/office/officeart/2005/8/layout/process1"/>
    <dgm:cxn modelId="{33B16CC6-D1AA-449F-98AD-F25602452DA6}" type="presOf" srcId="{02E83C23-640F-45FA-BAF5-2DCF9A5D3948}" destId="{485D969B-2FB5-44A4-B844-9B82FFA3D4FC}" srcOrd="1" destOrd="0" presId="urn:microsoft.com/office/officeart/2005/8/layout/process1"/>
    <dgm:cxn modelId="{3CF55B33-15E8-4F33-B3C8-CDEF29CE8FA4}" type="presOf" srcId="{61914BA7-40D9-4DE1-9BC6-F8C38BBB0352}" destId="{02AE5E41-3DA8-4F32-AAB8-A4ECF8DD77D9}" srcOrd="1" destOrd="0" presId="urn:microsoft.com/office/officeart/2005/8/layout/process1"/>
    <dgm:cxn modelId="{621D09EF-2908-4287-B303-08280581BB3E}" type="presOf" srcId="{FB1BC04E-E878-41EF-8725-EF7CE185DE57}" destId="{592BF763-D9D6-4DB7-9C40-2B38FD5964D7}" srcOrd="0" destOrd="0" presId="urn:microsoft.com/office/officeart/2005/8/layout/process1"/>
    <dgm:cxn modelId="{6980186D-717A-45CC-A85A-F8BBA4957083}" type="presOf" srcId="{79DC1AAC-A294-464F-BAD5-117DA65C4516}" destId="{AD07543D-2A75-44C2-B012-9BD392BF2AD6}" srcOrd="1" destOrd="0" presId="urn:microsoft.com/office/officeart/2005/8/layout/process1"/>
    <dgm:cxn modelId="{BCD0E1A9-A8BE-4AD8-B740-33C12318FBD4}" type="presOf" srcId="{79DC1AAC-A294-464F-BAD5-117DA65C4516}" destId="{343DC86C-DC04-43BF-B316-A9DF34F1ABDB}" srcOrd="0" destOrd="0" presId="urn:microsoft.com/office/officeart/2005/8/layout/process1"/>
    <dgm:cxn modelId="{7DA5C2F8-A601-406D-9424-FCC1CFA8B2D4}" srcId="{372A0260-1F37-4068-9527-F1F266ACDC3B}" destId="{3134FF8E-607B-48A2-BBE4-C4286EB71237}" srcOrd="0" destOrd="0" parTransId="{FC853630-9686-414C-B4FA-E54056F61A46}" sibTransId="{79DC1AAC-A294-464F-BAD5-117DA65C4516}"/>
    <dgm:cxn modelId="{6C8CD249-7905-4DFE-BF90-8A055F98AE64}" type="presOf" srcId="{61914BA7-40D9-4DE1-9BC6-F8C38BBB0352}" destId="{7643A7CA-5DB3-4B3E-838F-B7656EF1E212}" srcOrd="0" destOrd="0" presId="urn:microsoft.com/office/officeart/2005/8/layout/process1"/>
    <dgm:cxn modelId="{65640378-B1D0-4927-9ABB-CA2BFD907EDF}" type="presParOf" srcId="{25F6162A-7C6D-4738-98B1-AD30CE228B6B}" destId="{5B3C2576-DD14-40DE-A183-BE9DAA8C93A9}" srcOrd="0" destOrd="0" presId="urn:microsoft.com/office/officeart/2005/8/layout/process1"/>
    <dgm:cxn modelId="{CA18F201-0CE5-4D2D-B3D4-722385CEBAB5}" type="presParOf" srcId="{25F6162A-7C6D-4738-98B1-AD30CE228B6B}" destId="{343DC86C-DC04-43BF-B316-A9DF34F1ABDB}" srcOrd="1" destOrd="0" presId="urn:microsoft.com/office/officeart/2005/8/layout/process1"/>
    <dgm:cxn modelId="{43FF80E8-E988-493B-A9F5-42B9A356A839}" type="presParOf" srcId="{343DC86C-DC04-43BF-B316-A9DF34F1ABDB}" destId="{AD07543D-2A75-44C2-B012-9BD392BF2AD6}" srcOrd="0" destOrd="0" presId="urn:microsoft.com/office/officeart/2005/8/layout/process1"/>
    <dgm:cxn modelId="{73337D1E-1CC1-49D6-BA5F-A04E67E01543}" type="presParOf" srcId="{25F6162A-7C6D-4738-98B1-AD30CE228B6B}" destId="{592BF763-D9D6-4DB7-9C40-2B38FD5964D7}" srcOrd="2" destOrd="0" presId="urn:microsoft.com/office/officeart/2005/8/layout/process1"/>
    <dgm:cxn modelId="{508B91F7-477E-467F-B12D-398F90350367}" type="presParOf" srcId="{25F6162A-7C6D-4738-98B1-AD30CE228B6B}" destId="{7643A7CA-5DB3-4B3E-838F-B7656EF1E212}" srcOrd="3" destOrd="0" presId="urn:microsoft.com/office/officeart/2005/8/layout/process1"/>
    <dgm:cxn modelId="{3F2C64C1-BBCF-4304-BEAD-A8738F869C96}" type="presParOf" srcId="{7643A7CA-5DB3-4B3E-838F-B7656EF1E212}" destId="{02AE5E41-3DA8-4F32-AAB8-A4ECF8DD77D9}" srcOrd="0" destOrd="0" presId="urn:microsoft.com/office/officeart/2005/8/layout/process1"/>
    <dgm:cxn modelId="{241ECD57-3595-43C6-B666-AF7B11541C2B}" type="presParOf" srcId="{25F6162A-7C6D-4738-98B1-AD30CE228B6B}" destId="{C86435DD-B2C9-42B6-BEBE-55B2A7693BDB}" srcOrd="4" destOrd="0" presId="urn:microsoft.com/office/officeart/2005/8/layout/process1"/>
    <dgm:cxn modelId="{9F39C7A4-4F7C-4FF5-9415-30A51EFB273C}" type="presParOf" srcId="{25F6162A-7C6D-4738-98B1-AD30CE228B6B}" destId="{0CBCA4B6-F6B2-451F-814D-421CC097140B}" srcOrd="5" destOrd="0" presId="urn:microsoft.com/office/officeart/2005/8/layout/process1"/>
    <dgm:cxn modelId="{1DE1FA81-C09A-4ACC-BCB8-FAB3F689F640}" type="presParOf" srcId="{0CBCA4B6-F6B2-451F-814D-421CC097140B}" destId="{485D969B-2FB5-44A4-B844-9B82FFA3D4FC}" srcOrd="0" destOrd="0" presId="urn:microsoft.com/office/officeart/2005/8/layout/process1"/>
    <dgm:cxn modelId="{E6C4BFDD-BDC5-4109-A293-BED975C34515}" type="presParOf" srcId="{25F6162A-7C6D-4738-98B1-AD30CE228B6B}" destId="{79A35A04-582F-4648-A1C8-9C1AC56B22E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2A0260-1F37-4068-9527-F1F266ACDC3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34FF8E-607B-48A2-BBE4-C4286EB7123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 smtClean="0"/>
            <a:t>Recolección de Información de Sensores</a:t>
          </a:r>
          <a:endParaRPr lang="en-US" dirty="0"/>
        </a:p>
      </dgm:t>
    </dgm:pt>
    <dgm:pt modelId="{FC853630-9686-414C-B4FA-E54056F61A46}" type="parTrans" cxnId="{7DA5C2F8-A601-406D-9424-FCC1CFA8B2D4}">
      <dgm:prSet/>
      <dgm:spPr/>
      <dgm:t>
        <a:bodyPr/>
        <a:lstStyle/>
        <a:p>
          <a:endParaRPr lang="en-US"/>
        </a:p>
      </dgm:t>
    </dgm:pt>
    <dgm:pt modelId="{79DC1AAC-A294-464F-BAD5-117DA65C4516}" type="sibTrans" cxnId="{7DA5C2F8-A601-406D-9424-FCC1CFA8B2D4}">
      <dgm:prSet/>
      <dgm:spPr/>
      <dgm:t>
        <a:bodyPr/>
        <a:lstStyle/>
        <a:p>
          <a:endParaRPr lang="en-US" dirty="0"/>
        </a:p>
      </dgm:t>
    </dgm:pt>
    <dgm:pt modelId="{FB1BC04E-E878-41EF-8725-EF7CE185DE57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CL" dirty="0" smtClean="0"/>
            <a:t>Procesamiento de Señal</a:t>
          </a:r>
          <a:endParaRPr lang="en-US" dirty="0"/>
        </a:p>
      </dgm:t>
    </dgm:pt>
    <dgm:pt modelId="{7F45DBB8-11CA-413E-9357-82EE9BF7885B}" type="parTrans" cxnId="{7F9C14B8-79FE-4CAA-9BEB-7A2F6705448D}">
      <dgm:prSet/>
      <dgm:spPr/>
      <dgm:t>
        <a:bodyPr/>
        <a:lstStyle/>
        <a:p>
          <a:endParaRPr lang="en-US"/>
        </a:p>
      </dgm:t>
    </dgm:pt>
    <dgm:pt modelId="{61914BA7-40D9-4DE1-9BC6-F8C38BBB0352}" type="sibTrans" cxnId="{7F9C14B8-79FE-4CAA-9BEB-7A2F6705448D}">
      <dgm:prSet/>
      <dgm:spPr/>
      <dgm:t>
        <a:bodyPr/>
        <a:lstStyle/>
        <a:p>
          <a:endParaRPr lang="en-US" dirty="0"/>
        </a:p>
      </dgm:t>
    </dgm:pt>
    <dgm:pt modelId="{549C45FB-E879-4B4B-86E9-DEDB61DE2F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CL" dirty="0" smtClean="0"/>
            <a:t>Recopilación y Ordenamiento</a:t>
          </a:r>
          <a:endParaRPr lang="en-US" dirty="0"/>
        </a:p>
      </dgm:t>
    </dgm:pt>
    <dgm:pt modelId="{378FB96C-09BE-42FF-8105-63804C9C90C5}" type="parTrans" cxnId="{BB0CE821-7474-482E-96C8-C61B2606AC15}">
      <dgm:prSet/>
      <dgm:spPr/>
      <dgm:t>
        <a:bodyPr/>
        <a:lstStyle/>
        <a:p>
          <a:endParaRPr lang="en-US"/>
        </a:p>
      </dgm:t>
    </dgm:pt>
    <dgm:pt modelId="{02E83C23-640F-45FA-BAF5-2DCF9A5D3948}" type="sibTrans" cxnId="{BB0CE821-7474-482E-96C8-C61B2606AC15}">
      <dgm:prSet/>
      <dgm:spPr/>
      <dgm:t>
        <a:bodyPr/>
        <a:lstStyle/>
        <a:p>
          <a:endParaRPr lang="en-US" dirty="0"/>
        </a:p>
      </dgm:t>
    </dgm:pt>
    <dgm:pt modelId="{E6FD8304-EC68-441F-AE6C-685B7CFDE550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CL" dirty="0" smtClean="0"/>
            <a:t>Presentación de la Información</a:t>
          </a:r>
          <a:endParaRPr lang="en-US" dirty="0"/>
        </a:p>
      </dgm:t>
    </dgm:pt>
    <dgm:pt modelId="{D66FEA21-EA41-4C29-981B-3B9217E05934}" type="parTrans" cxnId="{8871BD29-BDE7-4A93-A82E-E05B1FED3FAF}">
      <dgm:prSet/>
      <dgm:spPr/>
      <dgm:t>
        <a:bodyPr/>
        <a:lstStyle/>
        <a:p>
          <a:endParaRPr lang="en-US"/>
        </a:p>
      </dgm:t>
    </dgm:pt>
    <dgm:pt modelId="{6249F11B-D5AD-4BA5-8C9B-97B6A78C8DFB}" type="sibTrans" cxnId="{8871BD29-BDE7-4A93-A82E-E05B1FED3FAF}">
      <dgm:prSet/>
      <dgm:spPr/>
      <dgm:t>
        <a:bodyPr/>
        <a:lstStyle/>
        <a:p>
          <a:endParaRPr lang="en-US"/>
        </a:p>
      </dgm:t>
    </dgm:pt>
    <dgm:pt modelId="{25F6162A-7C6D-4738-98B1-AD30CE228B6B}" type="pres">
      <dgm:prSet presAssocID="{372A0260-1F37-4068-9527-F1F266ACDC3B}" presName="Name0" presStyleCnt="0">
        <dgm:presLayoutVars>
          <dgm:dir/>
          <dgm:resizeHandles val="exact"/>
        </dgm:presLayoutVars>
      </dgm:prSet>
      <dgm:spPr/>
    </dgm:pt>
    <dgm:pt modelId="{5B3C2576-DD14-40DE-A183-BE9DAA8C93A9}" type="pres">
      <dgm:prSet presAssocID="{3134FF8E-607B-48A2-BBE4-C4286EB7123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DC86C-DC04-43BF-B316-A9DF34F1ABDB}" type="pres">
      <dgm:prSet presAssocID="{79DC1AAC-A294-464F-BAD5-117DA65C451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D07543D-2A75-44C2-B012-9BD392BF2AD6}" type="pres">
      <dgm:prSet presAssocID="{79DC1AAC-A294-464F-BAD5-117DA65C451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92BF763-D9D6-4DB7-9C40-2B38FD5964D7}" type="pres">
      <dgm:prSet presAssocID="{FB1BC04E-E878-41EF-8725-EF7CE185DE5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3A7CA-5DB3-4B3E-838F-B7656EF1E212}" type="pres">
      <dgm:prSet presAssocID="{61914BA7-40D9-4DE1-9BC6-F8C38BBB035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2AE5E41-3DA8-4F32-AAB8-A4ECF8DD77D9}" type="pres">
      <dgm:prSet presAssocID="{61914BA7-40D9-4DE1-9BC6-F8C38BBB035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86435DD-B2C9-42B6-BEBE-55B2A7693BDB}" type="pres">
      <dgm:prSet presAssocID="{549C45FB-E879-4B4B-86E9-DEDB61DE2F1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CA4B6-F6B2-451F-814D-421CC097140B}" type="pres">
      <dgm:prSet presAssocID="{02E83C23-640F-45FA-BAF5-2DCF9A5D394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85D969B-2FB5-44A4-B844-9B82FFA3D4FC}" type="pres">
      <dgm:prSet presAssocID="{02E83C23-640F-45FA-BAF5-2DCF9A5D394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9A35A04-582F-4648-A1C8-9C1AC56B22ED}" type="pres">
      <dgm:prSet presAssocID="{E6FD8304-EC68-441F-AE6C-685B7CFDE55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83B19-C758-4463-B444-8831769EA4F0}" type="presOf" srcId="{372A0260-1F37-4068-9527-F1F266ACDC3B}" destId="{25F6162A-7C6D-4738-98B1-AD30CE228B6B}" srcOrd="0" destOrd="0" presId="urn:microsoft.com/office/officeart/2005/8/layout/process1"/>
    <dgm:cxn modelId="{9048D8E7-A210-4F2F-8B51-DEE725399FD9}" type="presOf" srcId="{E6FD8304-EC68-441F-AE6C-685B7CFDE550}" destId="{79A35A04-582F-4648-A1C8-9C1AC56B22ED}" srcOrd="0" destOrd="0" presId="urn:microsoft.com/office/officeart/2005/8/layout/process1"/>
    <dgm:cxn modelId="{7F9C14B8-79FE-4CAA-9BEB-7A2F6705448D}" srcId="{372A0260-1F37-4068-9527-F1F266ACDC3B}" destId="{FB1BC04E-E878-41EF-8725-EF7CE185DE57}" srcOrd="1" destOrd="0" parTransId="{7F45DBB8-11CA-413E-9357-82EE9BF7885B}" sibTransId="{61914BA7-40D9-4DE1-9BC6-F8C38BBB0352}"/>
    <dgm:cxn modelId="{30460BB5-0E33-4DD6-A4E4-A6ED8361AD4C}" type="presOf" srcId="{549C45FB-E879-4B4B-86E9-DEDB61DE2F19}" destId="{C86435DD-B2C9-42B6-BEBE-55B2A7693BDB}" srcOrd="0" destOrd="0" presId="urn:microsoft.com/office/officeart/2005/8/layout/process1"/>
    <dgm:cxn modelId="{BB0CE821-7474-482E-96C8-C61B2606AC15}" srcId="{372A0260-1F37-4068-9527-F1F266ACDC3B}" destId="{549C45FB-E879-4B4B-86E9-DEDB61DE2F19}" srcOrd="2" destOrd="0" parTransId="{378FB96C-09BE-42FF-8105-63804C9C90C5}" sibTransId="{02E83C23-640F-45FA-BAF5-2DCF9A5D3948}"/>
    <dgm:cxn modelId="{8871BD29-BDE7-4A93-A82E-E05B1FED3FAF}" srcId="{372A0260-1F37-4068-9527-F1F266ACDC3B}" destId="{E6FD8304-EC68-441F-AE6C-685B7CFDE550}" srcOrd="3" destOrd="0" parTransId="{D66FEA21-EA41-4C29-981B-3B9217E05934}" sibTransId="{6249F11B-D5AD-4BA5-8C9B-97B6A78C8DFB}"/>
    <dgm:cxn modelId="{CB3138B9-7A6C-4A08-9E0D-4F4F4003C24A}" type="presOf" srcId="{02E83C23-640F-45FA-BAF5-2DCF9A5D3948}" destId="{0CBCA4B6-F6B2-451F-814D-421CC097140B}" srcOrd="0" destOrd="0" presId="urn:microsoft.com/office/officeart/2005/8/layout/process1"/>
    <dgm:cxn modelId="{E7D9DC99-DD7F-474E-BB9B-F10B36244A4D}" type="presOf" srcId="{3134FF8E-607B-48A2-BBE4-C4286EB71237}" destId="{5B3C2576-DD14-40DE-A183-BE9DAA8C93A9}" srcOrd="0" destOrd="0" presId="urn:microsoft.com/office/officeart/2005/8/layout/process1"/>
    <dgm:cxn modelId="{33B16CC6-D1AA-449F-98AD-F25602452DA6}" type="presOf" srcId="{02E83C23-640F-45FA-BAF5-2DCF9A5D3948}" destId="{485D969B-2FB5-44A4-B844-9B82FFA3D4FC}" srcOrd="1" destOrd="0" presId="urn:microsoft.com/office/officeart/2005/8/layout/process1"/>
    <dgm:cxn modelId="{3CF55B33-15E8-4F33-B3C8-CDEF29CE8FA4}" type="presOf" srcId="{61914BA7-40D9-4DE1-9BC6-F8C38BBB0352}" destId="{02AE5E41-3DA8-4F32-AAB8-A4ECF8DD77D9}" srcOrd="1" destOrd="0" presId="urn:microsoft.com/office/officeart/2005/8/layout/process1"/>
    <dgm:cxn modelId="{621D09EF-2908-4287-B303-08280581BB3E}" type="presOf" srcId="{FB1BC04E-E878-41EF-8725-EF7CE185DE57}" destId="{592BF763-D9D6-4DB7-9C40-2B38FD5964D7}" srcOrd="0" destOrd="0" presId="urn:microsoft.com/office/officeart/2005/8/layout/process1"/>
    <dgm:cxn modelId="{6980186D-717A-45CC-A85A-F8BBA4957083}" type="presOf" srcId="{79DC1AAC-A294-464F-BAD5-117DA65C4516}" destId="{AD07543D-2A75-44C2-B012-9BD392BF2AD6}" srcOrd="1" destOrd="0" presId="urn:microsoft.com/office/officeart/2005/8/layout/process1"/>
    <dgm:cxn modelId="{BCD0E1A9-A8BE-4AD8-B740-33C12318FBD4}" type="presOf" srcId="{79DC1AAC-A294-464F-BAD5-117DA65C4516}" destId="{343DC86C-DC04-43BF-B316-A9DF34F1ABDB}" srcOrd="0" destOrd="0" presId="urn:microsoft.com/office/officeart/2005/8/layout/process1"/>
    <dgm:cxn modelId="{7DA5C2F8-A601-406D-9424-FCC1CFA8B2D4}" srcId="{372A0260-1F37-4068-9527-F1F266ACDC3B}" destId="{3134FF8E-607B-48A2-BBE4-C4286EB71237}" srcOrd="0" destOrd="0" parTransId="{FC853630-9686-414C-B4FA-E54056F61A46}" sibTransId="{79DC1AAC-A294-464F-BAD5-117DA65C4516}"/>
    <dgm:cxn modelId="{6C8CD249-7905-4DFE-BF90-8A055F98AE64}" type="presOf" srcId="{61914BA7-40D9-4DE1-9BC6-F8C38BBB0352}" destId="{7643A7CA-5DB3-4B3E-838F-B7656EF1E212}" srcOrd="0" destOrd="0" presId="urn:microsoft.com/office/officeart/2005/8/layout/process1"/>
    <dgm:cxn modelId="{65640378-B1D0-4927-9ABB-CA2BFD907EDF}" type="presParOf" srcId="{25F6162A-7C6D-4738-98B1-AD30CE228B6B}" destId="{5B3C2576-DD14-40DE-A183-BE9DAA8C93A9}" srcOrd="0" destOrd="0" presId="urn:microsoft.com/office/officeart/2005/8/layout/process1"/>
    <dgm:cxn modelId="{CA18F201-0CE5-4D2D-B3D4-722385CEBAB5}" type="presParOf" srcId="{25F6162A-7C6D-4738-98B1-AD30CE228B6B}" destId="{343DC86C-DC04-43BF-B316-A9DF34F1ABDB}" srcOrd="1" destOrd="0" presId="urn:microsoft.com/office/officeart/2005/8/layout/process1"/>
    <dgm:cxn modelId="{43FF80E8-E988-493B-A9F5-42B9A356A839}" type="presParOf" srcId="{343DC86C-DC04-43BF-B316-A9DF34F1ABDB}" destId="{AD07543D-2A75-44C2-B012-9BD392BF2AD6}" srcOrd="0" destOrd="0" presId="urn:microsoft.com/office/officeart/2005/8/layout/process1"/>
    <dgm:cxn modelId="{73337D1E-1CC1-49D6-BA5F-A04E67E01543}" type="presParOf" srcId="{25F6162A-7C6D-4738-98B1-AD30CE228B6B}" destId="{592BF763-D9D6-4DB7-9C40-2B38FD5964D7}" srcOrd="2" destOrd="0" presId="urn:microsoft.com/office/officeart/2005/8/layout/process1"/>
    <dgm:cxn modelId="{508B91F7-477E-467F-B12D-398F90350367}" type="presParOf" srcId="{25F6162A-7C6D-4738-98B1-AD30CE228B6B}" destId="{7643A7CA-5DB3-4B3E-838F-B7656EF1E212}" srcOrd="3" destOrd="0" presId="urn:microsoft.com/office/officeart/2005/8/layout/process1"/>
    <dgm:cxn modelId="{3F2C64C1-BBCF-4304-BEAD-A8738F869C96}" type="presParOf" srcId="{7643A7CA-5DB3-4B3E-838F-B7656EF1E212}" destId="{02AE5E41-3DA8-4F32-AAB8-A4ECF8DD77D9}" srcOrd="0" destOrd="0" presId="urn:microsoft.com/office/officeart/2005/8/layout/process1"/>
    <dgm:cxn modelId="{241ECD57-3595-43C6-B666-AF7B11541C2B}" type="presParOf" srcId="{25F6162A-7C6D-4738-98B1-AD30CE228B6B}" destId="{C86435DD-B2C9-42B6-BEBE-55B2A7693BDB}" srcOrd="4" destOrd="0" presId="urn:microsoft.com/office/officeart/2005/8/layout/process1"/>
    <dgm:cxn modelId="{9F39C7A4-4F7C-4FF5-9415-30A51EFB273C}" type="presParOf" srcId="{25F6162A-7C6D-4738-98B1-AD30CE228B6B}" destId="{0CBCA4B6-F6B2-451F-814D-421CC097140B}" srcOrd="5" destOrd="0" presId="urn:microsoft.com/office/officeart/2005/8/layout/process1"/>
    <dgm:cxn modelId="{1DE1FA81-C09A-4ACC-BCB8-FAB3F689F640}" type="presParOf" srcId="{0CBCA4B6-F6B2-451F-814D-421CC097140B}" destId="{485D969B-2FB5-44A4-B844-9B82FFA3D4FC}" srcOrd="0" destOrd="0" presId="urn:microsoft.com/office/officeart/2005/8/layout/process1"/>
    <dgm:cxn modelId="{E6C4BFDD-BDC5-4109-A293-BED975C34515}" type="presParOf" srcId="{25F6162A-7C6D-4738-98B1-AD30CE228B6B}" destId="{79A35A04-582F-4648-A1C8-9C1AC56B22E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2A0260-1F37-4068-9527-F1F266ACDC3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34FF8E-607B-48A2-BBE4-C4286EB7123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s-CL" dirty="0" smtClean="0"/>
            <a:t>Recolección de Información de Sensores</a:t>
          </a:r>
          <a:endParaRPr lang="en-US" dirty="0"/>
        </a:p>
      </dgm:t>
    </dgm:pt>
    <dgm:pt modelId="{FC853630-9686-414C-B4FA-E54056F61A46}" type="parTrans" cxnId="{7DA5C2F8-A601-406D-9424-FCC1CFA8B2D4}">
      <dgm:prSet/>
      <dgm:spPr/>
      <dgm:t>
        <a:bodyPr/>
        <a:lstStyle/>
        <a:p>
          <a:endParaRPr lang="en-US"/>
        </a:p>
      </dgm:t>
    </dgm:pt>
    <dgm:pt modelId="{79DC1AAC-A294-464F-BAD5-117DA65C4516}" type="sibTrans" cxnId="{7DA5C2F8-A601-406D-9424-FCC1CFA8B2D4}">
      <dgm:prSet/>
      <dgm:spPr/>
      <dgm:t>
        <a:bodyPr/>
        <a:lstStyle/>
        <a:p>
          <a:endParaRPr lang="en-US" dirty="0"/>
        </a:p>
      </dgm:t>
    </dgm:pt>
    <dgm:pt modelId="{FB1BC04E-E878-41EF-8725-EF7CE185DE57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 smtClean="0"/>
            <a:t>Procesamiento de Señal</a:t>
          </a:r>
          <a:endParaRPr lang="en-US" dirty="0"/>
        </a:p>
      </dgm:t>
    </dgm:pt>
    <dgm:pt modelId="{7F45DBB8-11CA-413E-9357-82EE9BF7885B}" type="parTrans" cxnId="{7F9C14B8-79FE-4CAA-9BEB-7A2F6705448D}">
      <dgm:prSet/>
      <dgm:spPr/>
      <dgm:t>
        <a:bodyPr/>
        <a:lstStyle/>
        <a:p>
          <a:endParaRPr lang="en-US"/>
        </a:p>
      </dgm:t>
    </dgm:pt>
    <dgm:pt modelId="{61914BA7-40D9-4DE1-9BC6-F8C38BBB0352}" type="sibTrans" cxnId="{7F9C14B8-79FE-4CAA-9BEB-7A2F6705448D}">
      <dgm:prSet/>
      <dgm:spPr/>
      <dgm:t>
        <a:bodyPr/>
        <a:lstStyle/>
        <a:p>
          <a:endParaRPr lang="en-US" dirty="0"/>
        </a:p>
      </dgm:t>
    </dgm:pt>
    <dgm:pt modelId="{549C45FB-E879-4B4B-86E9-DEDB61DE2F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s-CL" dirty="0" smtClean="0"/>
            <a:t>Recopilación y Ordenamiento</a:t>
          </a:r>
          <a:endParaRPr lang="en-US" dirty="0"/>
        </a:p>
      </dgm:t>
    </dgm:pt>
    <dgm:pt modelId="{378FB96C-09BE-42FF-8105-63804C9C90C5}" type="parTrans" cxnId="{BB0CE821-7474-482E-96C8-C61B2606AC15}">
      <dgm:prSet/>
      <dgm:spPr/>
      <dgm:t>
        <a:bodyPr/>
        <a:lstStyle/>
        <a:p>
          <a:endParaRPr lang="en-US"/>
        </a:p>
      </dgm:t>
    </dgm:pt>
    <dgm:pt modelId="{02E83C23-640F-45FA-BAF5-2DCF9A5D3948}" type="sibTrans" cxnId="{BB0CE821-7474-482E-96C8-C61B2606AC15}">
      <dgm:prSet/>
      <dgm:spPr/>
      <dgm:t>
        <a:bodyPr/>
        <a:lstStyle/>
        <a:p>
          <a:endParaRPr lang="en-US" dirty="0"/>
        </a:p>
      </dgm:t>
    </dgm:pt>
    <dgm:pt modelId="{E6FD8304-EC68-441F-AE6C-685B7CFDE550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s-CL" dirty="0" smtClean="0"/>
            <a:t>Presentación de la Información</a:t>
          </a:r>
          <a:endParaRPr lang="en-US" dirty="0"/>
        </a:p>
      </dgm:t>
    </dgm:pt>
    <dgm:pt modelId="{D66FEA21-EA41-4C29-981B-3B9217E05934}" type="parTrans" cxnId="{8871BD29-BDE7-4A93-A82E-E05B1FED3FAF}">
      <dgm:prSet/>
      <dgm:spPr/>
      <dgm:t>
        <a:bodyPr/>
        <a:lstStyle/>
        <a:p>
          <a:endParaRPr lang="en-US"/>
        </a:p>
      </dgm:t>
    </dgm:pt>
    <dgm:pt modelId="{6249F11B-D5AD-4BA5-8C9B-97B6A78C8DFB}" type="sibTrans" cxnId="{8871BD29-BDE7-4A93-A82E-E05B1FED3FAF}">
      <dgm:prSet/>
      <dgm:spPr/>
      <dgm:t>
        <a:bodyPr/>
        <a:lstStyle/>
        <a:p>
          <a:endParaRPr lang="en-US"/>
        </a:p>
      </dgm:t>
    </dgm:pt>
    <dgm:pt modelId="{25F6162A-7C6D-4738-98B1-AD30CE228B6B}" type="pres">
      <dgm:prSet presAssocID="{372A0260-1F37-4068-9527-F1F266ACDC3B}" presName="Name0" presStyleCnt="0">
        <dgm:presLayoutVars>
          <dgm:dir/>
          <dgm:resizeHandles val="exact"/>
        </dgm:presLayoutVars>
      </dgm:prSet>
      <dgm:spPr/>
    </dgm:pt>
    <dgm:pt modelId="{5B3C2576-DD14-40DE-A183-BE9DAA8C93A9}" type="pres">
      <dgm:prSet presAssocID="{3134FF8E-607B-48A2-BBE4-C4286EB7123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DC86C-DC04-43BF-B316-A9DF34F1ABDB}" type="pres">
      <dgm:prSet presAssocID="{79DC1AAC-A294-464F-BAD5-117DA65C451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D07543D-2A75-44C2-B012-9BD392BF2AD6}" type="pres">
      <dgm:prSet presAssocID="{79DC1AAC-A294-464F-BAD5-117DA65C451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92BF763-D9D6-4DB7-9C40-2B38FD5964D7}" type="pres">
      <dgm:prSet presAssocID="{FB1BC04E-E878-41EF-8725-EF7CE185DE5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3A7CA-5DB3-4B3E-838F-B7656EF1E212}" type="pres">
      <dgm:prSet presAssocID="{61914BA7-40D9-4DE1-9BC6-F8C38BBB035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2AE5E41-3DA8-4F32-AAB8-A4ECF8DD77D9}" type="pres">
      <dgm:prSet presAssocID="{61914BA7-40D9-4DE1-9BC6-F8C38BBB035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86435DD-B2C9-42B6-BEBE-55B2A7693BDB}" type="pres">
      <dgm:prSet presAssocID="{549C45FB-E879-4B4B-86E9-DEDB61DE2F1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CA4B6-F6B2-451F-814D-421CC097140B}" type="pres">
      <dgm:prSet presAssocID="{02E83C23-640F-45FA-BAF5-2DCF9A5D394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85D969B-2FB5-44A4-B844-9B82FFA3D4FC}" type="pres">
      <dgm:prSet presAssocID="{02E83C23-640F-45FA-BAF5-2DCF9A5D394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9A35A04-582F-4648-A1C8-9C1AC56B22ED}" type="pres">
      <dgm:prSet presAssocID="{E6FD8304-EC68-441F-AE6C-685B7CFDE55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83B19-C758-4463-B444-8831769EA4F0}" type="presOf" srcId="{372A0260-1F37-4068-9527-F1F266ACDC3B}" destId="{25F6162A-7C6D-4738-98B1-AD30CE228B6B}" srcOrd="0" destOrd="0" presId="urn:microsoft.com/office/officeart/2005/8/layout/process1"/>
    <dgm:cxn modelId="{9048D8E7-A210-4F2F-8B51-DEE725399FD9}" type="presOf" srcId="{E6FD8304-EC68-441F-AE6C-685B7CFDE550}" destId="{79A35A04-582F-4648-A1C8-9C1AC56B22ED}" srcOrd="0" destOrd="0" presId="urn:microsoft.com/office/officeart/2005/8/layout/process1"/>
    <dgm:cxn modelId="{7F9C14B8-79FE-4CAA-9BEB-7A2F6705448D}" srcId="{372A0260-1F37-4068-9527-F1F266ACDC3B}" destId="{FB1BC04E-E878-41EF-8725-EF7CE185DE57}" srcOrd="1" destOrd="0" parTransId="{7F45DBB8-11CA-413E-9357-82EE9BF7885B}" sibTransId="{61914BA7-40D9-4DE1-9BC6-F8C38BBB0352}"/>
    <dgm:cxn modelId="{30460BB5-0E33-4DD6-A4E4-A6ED8361AD4C}" type="presOf" srcId="{549C45FB-E879-4B4B-86E9-DEDB61DE2F19}" destId="{C86435DD-B2C9-42B6-BEBE-55B2A7693BDB}" srcOrd="0" destOrd="0" presId="urn:microsoft.com/office/officeart/2005/8/layout/process1"/>
    <dgm:cxn modelId="{BB0CE821-7474-482E-96C8-C61B2606AC15}" srcId="{372A0260-1F37-4068-9527-F1F266ACDC3B}" destId="{549C45FB-E879-4B4B-86E9-DEDB61DE2F19}" srcOrd="2" destOrd="0" parTransId="{378FB96C-09BE-42FF-8105-63804C9C90C5}" sibTransId="{02E83C23-640F-45FA-BAF5-2DCF9A5D3948}"/>
    <dgm:cxn modelId="{8871BD29-BDE7-4A93-A82E-E05B1FED3FAF}" srcId="{372A0260-1F37-4068-9527-F1F266ACDC3B}" destId="{E6FD8304-EC68-441F-AE6C-685B7CFDE550}" srcOrd="3" destOrd="0" parTransId="{D66FEA21-EA41-4C29-981B-3B9217E05934}" sibTransId="{6249F11B-D5AD-4BA5-8C9B-97B6A78C8DFB}"/>
    <dgm:cxn modelId="{CB3138B9-7A6C-4A08-9E0D-4F4F4003C24A}" type="presOf" srcId="{02E83C23-640F-45FA-BAF5-2DCF9A5D3948}" destId="{0CBCA4B6-F6B2-451F-814D-421CC097140B}" srcOrd="0" destOrd="0" presId="urn:microsoft.com/office/officeart/2005/8/layout/process1"/>
    <dgm:cxn modelId="{E7D9DC99-DD7F-474E-BB9B-F10B36244A4D}" type="presOf" srcId="{3134FF8E-607B-48A2-BBE4-C4286EB71237}" destId="{5B3C2576-DD14-40DE-A183-BE9DAA8C93A9}" srcOrd="0" destOrd="0" presId="urn:microsoft.com/office/officeart/2005/8/layout/process1"/>
    <dgm:cxn modelId="{33B16CC6-D1AA-449F-98AD-F25602452DA6}" type="presOf" srcId="{02E83C23-640F-45FA-BAF5-2DCF9A5D3948}" destId="{485D969B-2FB5-44A4-B844-9B82FFA3D4FC}" srcOrd="1" destOrd="0" presId="urn:microsoft.com/office/officeart/2005/8/layout/process1"/>
    <dgm:cxn modelId="{3CF55B33-15E8-4F33-B3C8-CDEF29CE8FA4}" type="presOf" srcId="{61914BA7-40D9-4DE1-9BC6-F8C38BBB0352}" destId="{02AE5E41-3DA8-4F32-AAB8-A4ECF8DD77D9}" srcOrd="1" destOrd="0" presId="urn:microsoft.com/office/officeart/2005/8/layout/process1"/>
    <dgm:cxn modelId="{621D09EF-2908-4287-B303-08280581BB3E}" type="presOf" srcId="{FB1BC04E-E878-41EF-8725-EF7CE185DE57}" destId="{592BF763-D9D6-4DB7-9C40-2B38FD5964D7}" srcOrd="0" destOrd="0" presId="urn:microsoft.com/office/officeart/2005/8/layout/process1"/>
    <dgm:cxn modelId="{6980186D-717A-45CC-A85A-F8BBA4957083}" type="presOf" srcId="{79DC1AAC-A294-464F-BAD5-117DA65C4516}" destId="{AD07543D-2A75-44C2-B012-9BD392BF2AD6}" srcOrd="1" destOrd="0" presId="urn:microsoft.com/office/officeart/2005/8/layout/process1"/>
    <dgm:cxn modelId="{BCD0E1A9-A8BE-4AD8-B740-33C12318FBD4}" type="presOf" srcId="{79DC1AAC-A294-464F-BAD5-117DA65C4516}" destId="{343DC86C-DC04-43BF-B316-A9DF34F1ABDB}" srcOrd="0" destOrd="0" presId="urn:microsoft.com/office/officeart/2005/8/layout/process1"/>
    <dgm:cxn modelId="{7DA5C2F8-A601-406D-9424-FCC1CFA8B2D4}" srcId="{372A0260-1F37-4068-9527-F1F266ACDC3B}" destId="{3134FF8E-607B-48A2-BBE4-C4286EB71237}" srcOrd="0" destOrd="0" parTransId="{FC853630-9686-414C-B4FA-E54056F61A46}" sibTransId="{79DC1AAC-A294-464F-BAD5-117DA65C4516}"/>
    <dgm:cxn modelId="{6C8CD249-7905-4DFE-BF90-8A055F98AE64}" type="presOf" srcId="{61914BA7-40D9-4DE1-9BC6-F8C38BBB0352}" destId="{7643A7CA-5DB3-4B3E-838F-B7656EF1E212}" srcOrd="0" destOrd="0" presId="urn:microsoft.com/office/officeart/2005/8/layout/process1"/>
    <dgm:cxn modelId="{65640378-B1D0-4927-9ABB-CA2BFD907EDF}" type="presParOf" srcId="{25F6162A-7C6D-4738-98B1-AD30CE228B6B}" destId="{5B3C2576-DD14-40DE-A183-BE9DAA8C93A9}" srcOrd="0" destOrd="0" presId="urn:microsoft.com/office/officeart/2005/8/layout/process1"/>
    <dgm:cxn modelId="{CA18F201-0CE5-4D2D-B3D4-722385CEBAB5}" type="presParOf" srcId="{25F6162A-7C6D-4738-98B1-AD30CE228B6B}" destId="{343DC86C-DC04-43BF-B316-A9DF34F1ABDB}" srcOrd="1" destOrd="0" presId="urn:microsoft.com/office/officeart/2005/8/layout/process1"/>
    <dgm:cxn modelId="{43FF80E8-E988-493B-A9F5-42B9A356A839}" type="presParOf" srcId="{343DC86C-DC04-43BF-B316-A9DF34F1ABDB}" destId="{AD07543D-2A75-44C2-B012-9BD392BF2AD6}" srcOrd="0" destOrd="0" presId="urn:microsoft.com/office/officeart/2005/8/layout/process1"/>
    <dgm:cxn modelId="{73337D1E-1CC1-49D6-BA5F-A04E67E01543}" type="presParOf" srcId="{25F6162A-7C6D-4738-98B1-AD30CE228B6B}" destId="{592BF763-D9D6-4DB7-9C40-2B38FD5964D7}" srcOrd="2" destOrd="0" presId="urn:microsoft.com/office/officeart/2005/8/layout/process1"/>
    <dgm:cxn modelId="{508B91F7-477E-467F-B12D-398F90350367}" type="presParOf" srcId="{25F6162A-7C6D-4738-98B1-AD30CE228B6B}" destId="{7643A7CA-5DB3-4B3E-838F-B7656EF1E212}" srcOrd="3" destOrd="0" presId="urn:microsoft.com/office/officeart/2005/8/layout/process1"/>
    <dgm:cxn modelId="{3F2C64C1-BBCF-4304-BEAD-A8738F869C96}" type="presParOf" srcId="{7643A7CA-5DB3-4B3E-838F-B7656EF1E212}" destId="{02AE5E41-3DA8-4F32-AAB8-A4ECF8DD77D9}" srcOrd="0" destOrd="0" presId="urn:microsoft.com/office/officeart/2005/8/layout/process1"/>
    <dgm:cxn modelId="{241ECD57-3595-43C6-B666-AF7B11541C2B}" type="presParOf" srcId="{25F6162A-7C6D-4738-98B1-AD30CE228B6B}" destId="{C86435DD-B2C9-42B6-BEBE-55B2A7693BDB}" srcOrd="4" destOrd="0" presId="urn:microsoft.com/office/officeart/2005/8/layout/process1"/>
    <dgm:cxn modelId="{9F39C7A4-4F7C-4FF5-9415-30A51EFB273C}" type="presParOf" srcId="{25F6162A-7C6D-4738-98B1-AD30CE228B6B}" destId="{0CBCA4B6-F6B2-451F-814D-421CC097140B}" srcOrd="5" destOrd="0" presId="urn:microsoft.com/office/officeart/2005/8/layout/process1"/>
    <dgm:cxn modelId="{1DE1FA81-C09A-4ACC-BCB8-FAB3F689F640}" type="presParOf" srcId="{0CBCA4B6-F6B2-451F-814D-421CC097140B}" destId="{485D969B-2FB5-44A4-B844-9B82FFA3D4FC}" srcOrd="0" destOrd="0" presId="urn:microsoft.com/office/officeart/2005/8/layout/process1"/>
    <dgm:cxn modelId="{E6C4BFDD-BDC5-4109-A293-BED975C34515}" type="presParOf" srcId="{25F6162A-7C6D-4738-98B1-AD30CE228B6B}" destId="{79A35A04-582F-4648-A1C8-9C1AC56B22E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2A0260-1F37-4068-9527-F1F266ACDC3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34FF8E-607B-48A2-BBE4-C4286EB7123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s-CL" dirty="0" smtClean="0"/>
            <a:t>Recolección de Información de Sensores</a:t>
          </a:r>
          <a:endParaRPr lang="en-US" dirty="0"/>
        </a:p>
      </dgm:t>
    </dgm:pt>
    <dgm:pt modelId="{FC853630-9686-414C-B4FA-E54056F61A46}" type="parTrans" cxnId="{7DA5C2F8-A601-406D-9424-FCC1CFA8B2D4}">
      <dgm:prSet/>
      <dgm:spPr/>
      <dgm:t>
        <a:bodyPr/>
        <a:lstStyle/>
        <a:p>
          <a:endParaRPr lang="en-US"/>
        </a:p>
      </dgm:t>
    </dgm:pt>
    <dgm:pt modelId="{79DC1AAC-A294-464F-BAD5-117DA65C4516}" type="sibTrans" cxnId="{7DA5C2F8-A601-406D-9424-FCC1CFA8B2D4}">
      <dgm:prSet/>
      <dgm:spPr/>
      <dgm:t>
        <a:bodyPr/>
        <a:lstStyle/>
        <a:p>
          <a:endParaRPr lang="en-US" dirty="0"/>
        </a:p>
      </dgm:t>
    </dgm:pt>
    <dgm:pt modelId="{FB1BC04E-E878-41EF-8725-EF7CE185DE57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s-CL" dirty="0" smtClean="0"/>
            <a:t>Procesamiento de Señal</a:t>
          </a:r>
          <a:endParaRPr lang="en-US" dirty="0"/>
        </a:p>
      </dgm:t>
    </dgm:pt>
    <dgm:pt modelId="{7F45DBB8-11CA-413E-9357-82EE9BF7885B}" type="parTrans" cxnId="{7F9C14B8-79FE-4CAA-9BEB-7A2F6705448D}">
      <dgm:prSet/>
      <dgm:spPr/>
      <dgm:t>
        <a:bodyPr/>
        <a:lstStyle/>
        <a:p>
          <a:endParaRPr lang="en-US"/>
        </a:p>
      </dgm:t>
    </dgm:pt>
    <dgm:pt modelId="{61914BA7-40D9-4DE1-9BC6-F8C38BBB0352}" type="sibTrans" cxnId="{7F9C14B8-79FE-4CAA-9BEB-7A2F6705448D}">
      <dgm:prSet/>
      <dgm:spPr/>
      <dgm:t>
        <a:bodyPr/>
        <a:lstStyle/>
        <a:p>
          <a:endParaRPr lang="en-US" dirty="0"/>
        </a:p>
      </dgm:t>
    </dgm:pt>
    <dgm:pt modelId="{549C45FB-E879-4B4B-86E9-DEDB61DE2F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 smtClean="0"/>
            <a:t>Recopilación y Ordenamiento</a:t>
          </a:r>
          <a:endParaRPr lang="en-US" dirty="0"/>
        </a:p>
      </dgm:t>
    </dgm:pt>
    <dgm:pt modelId="{378FB96C-09BE-42FF-8105-63804C9C90C5}" type="parTrans" cxnId="{BB0CE821-7474-482E-96C8-C61B2606AC15}">
      <dgm:prSet/>
      <dgm:spPr/>
      <dgm:t>
        <a:bodyPr/>
        <a:lstStyle/>
        <a:p>
          <a:endParaRPr lang="en-US"/>
        </a:p>
      </dgm:t>
    </dgm:pt>
    <dgm:pt modelId="{02E83C23-640F-45FA-BAF5-2DCF9A5D3948}" type="sibTrans" cxnId="{BB0CE821-7474-482E-96C8-C61B2606AC15}">
      <dgm:prSet/>
      <dgm:spPr/>
      <dgm:t>
        <a:bodyPr/>
        <a:lstStyle/>
        <a:p>
          <a:endParaRPr lang="en-US" dirty="0"/>
        </a:p>
      </dgm:t>
    </dgm:pt>
    <dgm:pt modelId="{E6FD8304-EC68-441F-AE6C-685B7CFDE550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s-CL" dirty="0" smtClean="0"/>
            <a:t>Presentación de la Información</a:t>
          </a:r>
          <a:endParaRPr lang="en-US" dirty="0"/>
        </a:p>
      </dgm:t>
    </dgm:pt>
    <dgm:pt modelId="{D66FEA21-EA41-4C29-981B-3B9217E05934}" type="parTrans" cxnId="{8871BD29-BDE7-4A93-A82E-E05B1FED3FAF}">
      <dgm:prSet/>
      <dgm:spPr/>
      <dgm:t>
        <a:bodyPr/>
        <a:lstStyle/>
        <a:p>
          <a:endParaRPr lang="en-US"/>
        </a:p>
      </dgm:t>
    </dgm:pt>
    <dgm:pt modelId="{6249F11B-D5AD-4BA5-8C9B-97B6A78C8DFB}" type="sibTrans" cxnId="{8871BD29-BDE7-4A93-A82E-E05B1FED3FAF}">
      <dgm:prSet/>
      <dgm:spPr/>
      <dgm:t>
        <a:bodyPr/>
        <a:lstStyle/>
        <a:p>
          <a:endParaRPr lang="en-US"/>
        </a:p>
      </dgm:t>
    </dgm:pt>
    <dgm:pt modelId="{25F6162A-7C6D-4738-98B1-AD30CE228B6B}" type="pres">
      <dgm:prSet presAssocID="{372A0260-1F37-4068-9527-F1F266ACDC3B}" presName="Name0" presStyleCnt="0">
        <dgm:presLayoutVars>
          <dgm:dir/>
          <dgm:resizeHandles val="exact"/>
        </dgm:presLayoutVars>
      </dgm:prSet>
      <dgm:spPr/>
    </dgm:pt>
    <dgm:pt modelId="{5B3C2576-DD14-40DE-A183-BE9DAA8C93A9}" type="pres">
      <dgm:prSet presAssocID="{3134FF8E-607B-48A2-BBE4-C4286EB7123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DC86C-DC04-43BF-B316-A9DF34F1ABDB}" type="pres">
      <dgm:prSet presAssocID="{79DC1AAC-A294-464F-BAD5-117DA65C451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D07543D-2A75-44C2-B012-9BD392BF2AD6}" type="pres">
      <dgm:prSet presAssocID="{79DC1AAC-A294-464F-BAD5-117DA65C451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92BF763-D9D6-4DB7-9C40-2B38FD5964D7}" type="pres">
      <dgm:prSet presAssocID="{FB1BC04E-E878-41EF-8725-EF7CE185DE5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3A7CA-5DB3-4B3E-838F-B7656EF1E212}" type="pres">
      <dgm:prSet presAssocID="{61914BA7-40D9-4DE1-9BC6-F8C38BBB035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2AE5E41-3DA8-4F32-AAB8-A4ECF8DD77D9}" type="pres">
      <dgm:prSet presAssocID="{61914BA7-40D9-4DE1-9BC6-F8C38BBB035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86435DD-B2C9-42B6-BEBE-55B2A7693BDB}" type="pres">
      <dgm:prSet presAssocID="{549C45FB-E879-4B4B-86E9-DEDB61DE2F1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CA4B6-F6B2-451F-814D-421CC097140B}" type="pres">
      <dgm:prSet presAssocID="{02E83C23-640F-45FA-BAF5-2DCF9A5D394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85D969B-2FB5-44A4-B844-9B82FFA3D4FC}" type="pres">
      <dgm:prSet presAssocID="{02E83C23-640F-45FA-BAF5-2DCF9A5D394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9A35A04-582F-4648-A1C8-9C1AC56B22ED}" type="pres">
      <dgm:prSet presAssocID="{E6FD8304-EC68-441F-AE6C-685B7CFDE55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83B19-C758-4463-B444-8831769EA4F0}" type="presOf" srcId="{372A0260-1F37-4068-9527-F1F266ACDC3B}" destId="{25F6162A-7C6D-4738-98B1-AD30CE228B6B}" srcOrd="0" destOrd="0" presId="urn:microsoft.com/office/officeart/2005/8/layout/process1"/>
    <dgm:cxn modelId="{9048D8E7-A210-4F2F-8B51-DEE725399FD9}" type="presOf" srcId="{E6FD8304-EC68-441F-AE6C-685B7CFDE550}" destId="{79A35A04-582F-4648-A1C8-9C1AC56B22ED}" srcOrd="0" destOrd="0" presId="urn:microsoft.com/office/officeart/2005/8/layout/process1"/>
    <dgm:cxn modelId="{7F9C14B8-79FE-4CAA-9BEB-7A2F6705448D}" srcId="{372A0260-1F37-4068-9527-F1F266ACDC3B}" destId="{FB1BC04E-E878-41EF-8725-EF7CE185DE57}" srcOrd="1" destOrd="0" parTransId="{7F45DBB8-11CA-413E-9357-82EE9BF7885B}" sibTransId="{61914BA7-40D9-4DE1-9BC6-F8C38BBB0352}"/>
    <dgm:cxn modelId="{30460BB5-0E33-4DD6-A4E4-A6ED8361AD4C}" type="presOf" srcId="{549C45FB-E879-4B4B-86E9-DEDB61DE2F19}" destId="{C86435DD-B2C9-42B6-BEBE-55B2A7693BDB}" srcOrd="0" destOrd="0" presId="urn:microsoft.com/office/officeart/2005/8/layout/process1"/>
    <dgm:cxn modelId="{BB0CE821-7474-482E-96C8-C61B2606AC15}" srcId="{372A0260-1F37-4068-9527-F1F266ACDC3B}" destId="{549C45FB-E879-4B4B-86E9-DEDB61DE2F19}" srcOrd="2" destOrd="0" parTransId="{378FB96C-09BE-42FF-8105-63804C9C90C5}" sibTransId="{02E83C23-640F-45FA-BAF5-2DCF9A5D3948}"/>
    <dgm:cxn modelId="{8871BD29-BDE7-4A93-A82E-E05B1FED3FAF}" srcId="{372A0260-1F37-4068-9527-F1F266ACDC3B}" destId="{E6FD8304-EC68-441F-AE6C-685B7CFDE550}" srcOrd="3" destOrd="0" parTransId="{D66FEA21-EA41-4C29-981B-3B9217E05934}" sibTransId="{6249F11B-D5AD-4BA5-8C9B-97B6A78C8DFB}"/>
    <dgm:cxn modelId="{CB3138B9-7A6C-4A08-9E0D-4F4F4003C24A}" type="presOf" srcId="{02E83C23-640F-45FA-BAF5-2DCF9A5D3948}" destId="{0CBCA4B6-F6B2-451F-814D-421CC097140B}" srcOrd="0" destOrd="0" presId="urn:microsoft.com/office/officeart/2005/8/layout/process1"/>
    <dgm:cxn modelId="{E7D9DC99-DD7F-474E-BB9B-F10B36244A4D}" type="presOf" srcId="{3134FF8E-607B-48A2-BBE4-C4286EB71237}" destId="{5B3C2576-DD14-40DE-A183-BE9DAA8C93A9}" srcOrd="0" destOrd="0" presId="urn:microsoft.com/office/officeart/2005/8/layout/process1"/>
    <dgm:cxn modelId="{33B16CC6-D1AA-449F-98AD-F25602452DA6}" type="presOf" srcId="{02E83C23-640F-45FA-BAF5-2DCF9A5D3948}" destId="{485D969B-2FB5-44A4-B844-9B82FFA3D4FC}" srcOrd="1" destOrd="0" presId="urn:microsoft.com/office/officeart/2005/8/layout/process1"/>
    <dgm:cxn modelId="{3CF55B33-15E8-4F33-B3C8-CDEF29CE8FA4}" type="presOf" srcId="{61914BA7-40D9-4DE1-9BC6-F8C38BBB0352}" destId="{02AE5E41-3DA8-4F32-AAB8-A4ECF8DD77D9}" srcOrd="1" destOrd="0" presId="urn:microsoft.com/office/officeart/2005/8/layout/process1"/>
    <dgm:cxn modelId="{621D09EF-2908-4287-B303-08280581BB3E}" type="presOf" srcId="{FB1BC04E-E878-41EF-8725-EF7CE185DE57}" destId="{592BF763-D9D6-4DB7-9C40-2B38FD5964D7}" srcOrd="0" destOrd="0" presId="urn:microsoft.com/office/officeart/2005/8/layout/process1"/>
    <dgm:cxn modelId="{6980186D-717A-45CC-A85A-F8BBA4957083}" type="presOf" srcId="{79DC1AAC-A294-464F-BAD5-117DA65C4516}" destId="{AD07543D-2A75-44C2-B012-9BD392BF2AD6}" srcOrd="1" destOrd="0" presId="urn:microsoft.com/office/officeart/2005/8/layout/process1"/>
    <dgm:cxn modelId="{BCD0E1A9-A8BE-4AD8-B740-33C12318FBD4}" type="presOf" srcId="{79DC1AAC-A294-464F-BAD5-117DA65C4516}" destId="{343DC86C-DC04-43BF-B316-A9DF34F1ABDB}" srcOrd="0" destOrd="0" presId="urn:microsoft.com/office/officeart/2005/8/layout/process1"/>
    <dgm:cxn modelId="{7DA5C2F8-A601-406D-9424-FCC1CFA8B2D4}" srcId="{372A0260-1F37-4068-9527-F1F266ACDC3B}" destId="{3134FF8E-607B-48A2-BBE4-C4286EB71237}" srcOrd="0" destOrd="0" parTransId="{FC853630-9686-414C-B4FA-E54056F61A46}" sibTransId="{79DC1AAC-A294-464F-BAD5-117DA65C4516}"/>
    <dgm:cxn modelId="{6C8CD249-7905-4DFE-BF90-8A055F98AE64}" type="presOf" srcId="{61914BA7-40D9-4DE1-9BC6-F8C38BBB0352}" destId="{7643A7CA-5DB3-4B3E-838F-B7656EF1E212}" srcOrd="0" destOrd="0" presId="urn:microsoft.com/office/officeart/2005/8/layout/process1"/>
    <dgm:cxn modelId="{65640378-B1D0-4927-9ABB-CA2BFD907EDF}" type="presParOf" srcId="{25F6162A-7C6D-4738-98B1-AD30CE228B6B}" destId="{5B3C2576-DD14-40DE-A183-BE9DAA8C93A9}" srcOrd="0" destOrd="0" presId="urn:microsoft.com/office/officeart/2005/8/layout/process1"/>
    <dgm:cxn modelId="{CA18F201-0CE5-4D2D-B3D4-722385CEBAB5}" type="presParOf" srcId="{25F6162A-7C6D-4738-98B1-AD30CE228B6B}" destId="{343DC86C-DC04-43BF-B316-A9DF34F1ABDB}" srcOrd="1" destOrd="0" presId="urn:microsoft.com/office/officeart/2005/8/layout/process1"/>
    <dgm:cxn modelId="{43FF80E8-E988-493B-A9F5-42B9A356A839}" type="presParOf" srcId="{343DC86C-DC04-43BF-B316-A9DF34F1ABDB}" destId="{AD07543D-2A75-44C2-B012-9BD392BF2AD6}" srcOrd="0" destOrd="0" presId="urn:microsoft.com/office/officeart/2005/8/layout/process1"/>
    <dgm:cxn modelId="{73337D1E-1CC1-49D6-BA5F-A04E67E01543}" type="presParOf" srcId="{25F6162A-7C6D-4738-98B1-AD30CE228B6B}" destId="{592BF763-D9D6-4DB7-9C40-2B38FD5964D7}" srcOrd="2" destOrd="0" presId="urn:microsoft.com/office/officeart/2005/8/layout/process1"/>
    <dgm:cxn modelId="{508B91F7-477E-467F-B12D-398F90350367}" type="presParOf" srcId="{25F6162A-7C6D-4738-98B1-AD30CE228B6B}" destId="{7643A7CA-5DB3-4B3E-838F-B7656EF1E212}" srcOrd="3" destOrd="0" presId="urn:microsoft.com/office/officeart/2005/8/layout/process1"/>
    <dgm:cxn modelId="{3F2C64C1-BBCF-4304-BEAD-A8738F869C96}" type="presParOf" srcId="{7643A7CA-5DB3-4B3E-838F-B7656EF1E212}" destId="{02AE5E41-3DA8-4F32-AAB8-A4ECF8DD77D9}" srcOrd="0" destOrd="0" presId="urn:microsoft.com/office/officeart/2005/8/layout/process1"/>
    <dgm:cxn modelId="{241ECD57-3595-43C6-B666-AF7B11541C2B}" type="presParOf" srcId="{25F6162A-7C6D-4738-98B1-AD30CE228B6B}" destId="{C86435DD-B2C9-42B6-BEBE-55B2A7693BDB}" srcOrd="4" destOrd="0" presId="urn:microsoft.com/office/officeart/2005/8/layout/process1"/>
    <dgm:cxn modelId="{9F39C7A4-4F7C-4FF5-9415-30A51EFB273C}" type="presParOf" srcId="{25F6162A-7C6D-4738-98B1-AD30CE228B6B}" destId="{0CBCA4B6-F6B2-451F-814D-421CC097140B}" srcOrd="5" destOrd="0" presId="urn:microsoft.com/office/officeart/2005/8/layout/process1"/>
    <dgm:cxn modelId="{1DE1FA81-C09A-4ACC-BCB8-FAB3F689F640}" type="presParOf" srcId="{0CBCA4B6-F6B2-451F-814D-421CC097140B}" destId="{485D969B-2FB5-44A4-B844-9B82FFA3D4FC}" srcOrd="0" destOrd="0" presId="urn:microsoft.com/office/officeart/2005/8/layout/process1"/>
    <dgm:cxn modelId="{E6C4BFDD-BDC5-4109-A293-BED975C34515}" type="presParOf" srcId="{25F6162A-7C6D-4738-98B1-AD30CE228B6B}" destId="{79A35A04-582F-4648-A1C8-9C1AC56B22E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2A0260-1F37-4068-9527-F1F266ACDC3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34FF8E-607B-48A2-BBE4-C4286EB7123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s-CL" dirty="0" smtClean="0"/>
            <a:t>Recolección de Información de Sensores</a:t>
          </a:r>
          <a:endParaRPr lang="en-US" dirty="0"/>
        </a:p>
      </dgm:t>
    </dgm:pt>
    <dgm:pt modelId="{FC853630-9686-414C-B4FA-E54056F61A46}" type="parTrans" cxnId="{7DA5C2F8-A601-406D-9424-FCC1CFA8B2D4}">
      <dgm:prSet/>
      <dgm:spPr/>
      <dgm:t>
        <a:bodyPr/>
        <a:lstStyle/>
        <a:p>
          <a:endParaRPr lang="en-US"/>
        </a:p>
      </dgm:t>
    </dgm:pt>
    <dgm:pt modelId="{79DC1AAC-A294-464F-BAD5-117DA65C4516}" type="sibTrans" cxnId="{7DA5C2F8-A601-406D-9424-FCC1CFA8B2D4}">
      <dgm:prSet/>
      <dgm:spPr/>
      <dgm:t>
        <a:bodyPr/>
        <a:lstStyle/>
        <a:p>
          <a:endParaRPr lang="en-US" dirty="0"/>
        </a:p>
      </dgm:t>
    </dgm:pt>
    <dgm:pt modelId="{FB1BC04E-E878-41EF-8725-EF7CE185DE57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s-CL" dirty="0" smtClean="0"/>
            <a:t>Procesamiento de Señal</a:t>
          </a:r>
          <a:endParaRPr lang="en-US" dirty="0"/>
        </a:p>
      </dgm:t>
    </dgm:pt>
    <dgm:pt modelId="{7F45DBB8-11CA-413E-9357-82EE9BF7885B}" type="parTrans" cxnId="{7F9C14B8-79FE-4CAA-9BEB-7A2F6705448D}">
      <dgm:prSet/>
      <dgm:spPr/>
      <dgm:t>
        <a:bodyPr/>
        <a:lstStyle/>
        <a:p>
          <a:endParaRPr lang="en-US"/>
        </a:p>
      </dgm:t>
    </dgm:pt>
    <dgm:pt modelId="{61914BA7-40D9-4DE1-9BC6-F8C38BBB0352}" type="sibTrans" cxnId="{7F9C14B8-79FE-4CAA-9BEB-7A2F6705448D}">
      <dgm:prSet/>
      <dgm:spPr/>
      <dgm:t>
        <a:bodyPr/>
        <a:lstStyle/>
        <a:p>
          <a:endParaRPr lang="en-US" dirty="0"/>
        </a:p>
      </dgm:t>
    </dgm:pt>
    <dgm:pt modelId="{549C45FB-E879-4B4B-86E9-DEDB61DE2F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s-CL" dirty="0" smtClean="0"/>
            <a:t>Recopilación y Ordenamiento</a:t>
          </a:r>
          <a:endParaRPr lang="en-US" dirty="0"/>
        </a:p>
      </dgm:t>
    </dgm:pt>
    <dgm:pt modelId="{378FB96C-09BE-42FF-8105-63804C9C90C5}" type="parTrans" cxnId="{BB0CE821-7474-482E-96C8-C61B2606AC15}">
      <dgm:prSet/>
      <dgm:spPr/>
      <dgm:t>
        <a:bodyPr/>
        <a:lstStyle/>
        <a:p>
          <a:endParaRPr lang="en-US"/>
        </a:p>
      </dgm:t>
    </dgm:pt>
    <dgm:pt modelId="{02E83C23-640F-45FA-BAF5-2DCF9A5D3948}" type="sibTrans" cxnId="{BB0CE821-7474-482E-96C8-C61B2606AC15}">
      <dgm:prSet/>
      <dgm:spPr/>
      <dgm:t>
        <a:bodyPr/>
        <a:lstStyle/>
        <a:p>
          <a:endParaRPr lang="en-US" dirty="0"/>
        </a:p>
      </dgm:t>
    </dgm:pt>
    <dgm:pt modelId="{E6FD8304-EC68-441F-AE6C-685B7CFDE550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 smtClean="0"/>
            <a:t>Presentación de la Información</a:t>
          </a:r>
          <a:endParaRPr lang="en-US" dirty="0"/>
        </a:p>
      </dgm:t>
    </dgm:pt>
    <dgm:pt modelId="{D66FEA21-EA41-4C29-981B-3B9217E05934}" type="parTrans" cxnId="{8871BD29-BDE7-4A93-A82E-E05B1FED3FAF}">
      <dgm:prSet/>
      <dgm:spPr/>
      <dgm:t>
        <a:bodyPr/>
        <a:lstStyle/>
        <a:p>
          <a:endParaRPr lang="en-US"/>
        </a:p>
      </dgm:t>
    </dgm:pt>
    <dgm:pt modelId="{6249F11B-D5AD-4BA5-8C9B-97B6A78C8DFB}" type="sibTrans" cxnId="{8871BD29-BDE7-4A93-A82E-E05B1FED3FAF}">
      <dgm:prSet/>
      <dgm:spPr/>
      <dgm:t>
        <a:bodyPr/>
        <a:lstStyle/>
        <a:p>
          <a:endParaRPr lang="en-US"/>
        </a:p>
      </dgm:t>
    </dgm:pt>
    <dgm:pt modelId="{25F6162A-7C6D-4738-98B1-AD30CE228B6B}" type="pres">
      <dgm:prSet presAssocID="{372A0260-1F37-4068-9527-F1F266ACDC3B}" presName="Name0" presStyleCnt="0">
        <dgm:presLayoutVars>
          <dgm:dir/>
          <dgm:resizeHandles val="exact"/>
        </dgm:presLayoutVars>
      </dgm:prSet>
      <dgm:spPr/>
    </dgm:pt>
    <dgm:pt modelId="{5B3C2576-DD14-40DE-A183-BE9DAA8C93A9}" type="pres">
      <dgm:prSet presAssocID="{3134FF8E-607B-48A2-BBE4-C4286EB7123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DC86C-DC04-43BF-B316-A9DF34F1ABDB}" type="pres">
      <dgm:prSet presAssocID="{79DC1AAC-A294-464F-BAD5-117DA65C451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D07543D-2A75-44C2-B012-9BD392BF2AD6}" type="pres">
      <dgm:prSet presAssocID="{79DC1AAC-A294-464F-BAD5-117DA65C451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92BF763-D9D6-4DB7-9C40-2B38FD5964D7}" type="pres">
      <dgm:prSet presAssocID="{FB1BC04E-E878-41EF-8725-EF7CE185DE5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3A7CA-5DB3-4B3E-838F-B7656EF1E212}" type="pres">
      <dgm:prSet presAssocID="{61914BA7-40D9-4DE1-9BC6-F8C38BBB035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2AE5E41-3DA8-4F32-AAB8-A4ECF8DD77D9}" type="pres">
      <dgm:prSet presAssocID="{61914BA7-40D9-4DE1-9BC6-F8C38BBB035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86435DD-B2C9-42B6-BEBE-55B2A7693BDB}" type="pres">
      <dgm:prSet presAssocID="{549C45FB-E879-4B4B-86E9-DEDB61DE2F1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CA4B6-F6B2-451F-814D-421CC097140B}" type="pres">
      <dgm:prSet presAssocID="{02E83C23-640F-45FA-BAF5-2DCF9A5D394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85D969B-2FB5-44A4-B844-9B82FFA3D4FC}" type="pres">
      <dgm:prSet presAssocID="{02E83C23-640F-45FA-BAF5-2DCF9A5D394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9A35A04-582F-4648-A1C8-9C1AC56B22ED}" type="pres">
      <dgm:prSet presAssocID="{E6FD8304-EC68-441F-AE6C-685B7CFDE55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83B19-C758-4463-B444-8831769EA4F0}" type="presOf" srcId="{372A0260-1F37-4068-9527-F1F266ACDC3B}" destId="{25F6162A-7C6D-4738-98B1-AD30CE228B6B}" srcOrd="0" destOrd="0" presId="urn:microsoft.com/office/officeart/2005/8/layout/process1"/>
    <dgm:cxn modelId="{9048D8E7-A210-4F2F-8B51-DEE725399FD9}" type="presOf" srcId="{E6FD8304-EC68-441F-AE6C-685B7CFDE550}" destId="{79A35A04-582F-4648-A1C8-9C1AC56B22ED}" srcOrd="0" destOrd="0" presId="urn:microsoft.com/office/officeart/2005/8/layout/process1"/>
    <dgm:cxn modelId="{7F9C14B8-79FE-4CAA-9BEB-7A2F6705448D}" srcId="{372A0260-1F37-4068-9527-F1F266ACDC3B}" destId="{FB1BC04E-E878-41EF-8725-EF7CE185DE57}" srcOrd="1" destOrd="0" parTransId="{7F45DBB8-11CA-413E-9357-82EE9BF7885B}" sibTransId="{61914BA7-40D9-4DE1-9BC6-F8C38BBB0352}"/>
    <dgm:cxn modelId="{30460BB5-0E33-4DD6-A4E4-A6ED8361AD4C}" type="presOf" srcId="{549C45FB-E879-4B4B-86E9-DEDB61DE2F19}" destId="{C86435DD-B2C9-42B6-BEBE-55B2A7693BDB}" srcOrd="0" destOrd="0" presId="urn:microsoft.com/office/officeart/2005/8/layout/process1"/>
    <dgm:cxn modelId="{BB0CE821-7474-482E-96C8-C61B2606AC15}" srcId="{372A0260-1F37-4068-9527-F1F266ACDC3B}" destId="{549C45FB-E879-4B4B-86E9-DEDB61DE2F19}" srcOrd="2" destOrd="0" parTransId="{378FB96C-09BE-42FF-8105-63804C9C90C5}" sibTransId="{02E83C23-640F-45FA-BAF5-2DCF9A5D3948}"/>
    <dgm:cxn modelId="{8871BD29-BDE7-4A93-A82E-E05B1FED3FAF}" srcId="{372A0260-1F37-4068-9527-F1F266ACDC3B}" destId="{E6FD8304-EC68-441F-AE6C-685B7CFDE550}" srcOrd="3" destOrd="0" parTransId="{D66FEA21-EA41-4C29-981B-3B9217E05934}" sibTransId="{6249F11B-D5AD-4BA5-8C9B-97B6A78C8DFB}"/>
    <dgm:cxn modelId="{CB3138B9-7A6C-4A08-9E0D-4F4F4003C24A}" type="presOf" srcId="{02E83C23-640F-45FA-BAF5-2DCF9A5D3948}" destId="{0CBCA4B6-F6B2-451F-814D-421CC097140B}" srcOrd="0" destOrd="0" presId="urn:microsoft.com/office/officeart/2005/8/layout/process1"/>
    <dgm:cxn modelId="{E7D9DC99-DD7F-474E-BB9B-F10B36244A4D}" type="presOf" srcId="{3134FF8E-607B-48A2-BBE4-C4286EB71237}" destId="{5B3C2576-DD14-40DE-A183-BE9DAA8C93A9}" srcOrd="0" destOrd="0" presId="urn:microsoft.com/office/officeart/2005/8/layout/process1"/>
    <dgm:cxn modelId="{33B16CC6-D1AA-449F-98AD-F25602452DA6}" type="presOf" srcId="{02E83C23-640F-45FA-BAF5-2DCF9A5D3948}" destId="{485D969B-2FB5-44A4-B844-9B82FFA3D4FC}" srcOrd="1" destOrd="0" presId="urn:microsoft.com/office/officeart/2005/8/layout/process1"/>
    <dgm:cxn modelId="{3CF55B33-15E8-4F33-B3C8-CDEF29CE8FA4}" type="presOf" srcId="{61914BA7-40D9-4DE1-9BC6-F8C38BBB0352}" destId="{02AE5E41-3DA8-4F32-AAB8-A4ECF8DD77D9}" srcOrd="1" destOrd="0" presId="urn:microsoft.com/office/officeart/2005/8/layout/process1"/>
    <dgm:cxn modelId="{621D09EF-2908-4287-B303-08280581BB3E}" type="presOf" srcId="{FB1BC04E-E878-41EF-8725-EF7CE185DE57}" destId="{592BF763-D9D6-4DB7-9C40-2B38FD5964D7}" srcOrd="0" destOrd="0" presId="urn:microsoft.com/office/officeart/2005/8/layout/process1"/>
    <dgm:cxn modelId="{6980186D-717A-45CC-A85A-F8BBA4957083}" type="presOf" srcId="{79DC1AAC-A294-464F-BAD5-117DA65C4516}" destId="{AD07543D-2A75-44C2-B012-9BD392BF2AD6}" srcOrd="1" destOrd="0" presId="urn:microsoft.com/office/officeart/2005/8/layout/process1"/>
    <dgm:cxn modelId="{BCD0E1A9-A8BE-4AD8-B740-33C12318FBD4}" type="presOf" srcId="{79DC1AAC-A294-464F-BAD5-117DA65C4516}" destId="{343DC86C-DC04-43BF-B316-A9DF34F1ABDB}" srcOrd="0" destOrd="0" presId="urn:microsoft.com/office/officeart/2005/8/layout/process1"/>
    <dgm:cxn modelId="{7DA5C2F8-A601-406D-9424-FCC1CFA8B2D4}" srcId="{372A0260-1F37-4068-9527-F1F266ACDC3B}" destId="{3134FF8E-607B-48A2-BBE4-C4286EB71237}" srcOrd="0" destOrd="0" parTransId="{FC853630-9686-414C-B4FA-E54056F61A46}" sibTransId="{79DC1AAC-A294-464F-BAD5-117DA65C4516}"/>
    <dgm:cxn modelId="{6C8CD249-7905-4DFE-BF90-8A055F98AE64}" type="presOf" srcId="{61914BA7-40D9-4DE1-9BC6-F8C38BBB0352}" destId="{7643A7CA-5DB3-4B3E-838F-B7656EF1E212}" srcOrd="0" destOrd="0" presId="urn:microsoft.com/office/officeart/2005/8/layout/process1"/>
    <dgm:cxn modelId="{65640378-B1D0-4927-9ABB-CA2BFD907EDF}" type="presParOf" srcId="{25F6162A-7C6D-4738-98B1-AD30CE228B6B}" destId="{5B3C2576-DD14-40DE-A183-BE9DAA8C93A9}" srcOrd="0" destOrd="0" presId="urn:microsoft.com/office/officeart/2005/8/layout/process1"/>
    <dgm:cxn modelId="{CA18F201-0CE5-4D2D-B3D4-722385CEBAB5}" type="presParOf" srcId="{25F6162A-7C6D-4738-98B1-AD30CE228B6B}" destId="{343DC86C-DC04-43BF-B316-A9DF34F1ABDB}" srcOrd="1" destOrd="0" presId="urn:microsoft.com/office/officeart/2005/8/layout/process1"/>
    <dgm:cxn modelId="{43FF80E8-E988-493B-A9F5-42B9A356A839}" type="presParOf" srcId="{343DC86C-DC04-43BF-B316-A9DF34F1ABDB}" destId="{AD07543D-2A75-44C2-B012-9BD392BF2AD6}" srcOrd="0" destOrd="0" presId="urn:microsoft.com/office/officeart/2005/8/layout/process1"/>
    <dgm:cxn modelId="{73337D1E-1CC1-49D6-BA5F-A04E67E01543}" type="presParOf" srcId="{25F6162A-7C6D-4738-98B1-AD30CE228B6B}" destId="{592BF763-D9D6-4DB7-9C40-2B38FD5964D7}" srcOrd="2" destOrd="0" presId="urn:microsoft.com/office/officeart/2005/8/layout/process1"/>
    <dgm:cxn modelId="{508B91F7-477E-467F-B12D-398F90350367}" type="presParOf" srcId="{25F6162A-7C6D-4738-98B1-AD30CE228B6B}" destId="{7643A7CA-5DB3-4B3E-838F-B7656EF1E212}" srcOrd="3" destOrd="0" presId="urn:microsoft.com/office/officeart/2005/8/layout/process1"/>
    <dgm:cxn modelId="{3F2C64C1-BBCF-4304-BEAD-A8738F869C96}" type="presParOf" srcId="{7643A7CA-5DB3-4B3E-838F-B7656EF1E212}" destId="{02AE5E41-3DA8-4F32-AAB8-A4ECF8DD77D9}" srcOrd="0" destOrd="0" presId="urn:microsoft.com/office/officeart/2005/8/layout/process1"/>
    <dgm:cxn modelId="{241ECD57-3595-43C6-B666-AF7B11541C2B}" type="presParOf" srcId="{25F6162A-7C6D-4738-98B1-AD30CE228B6B}" destId="{C86435DD-B2C9-42B6-BEBE-55B2A7693BDB}" srcOrd="4" destOrd="0" presId="urn:microsoft.com/office/officeart/2005/8/layout/process1"/>
    <dgm:cxn modelId="{9F39C7A4-4F7C-4FF5-9415-30A51EFB273C}" type="presParOf" srcId="{25F6162A-7C6D-4738-98B1-AD30CE228B6B}" destId="{0CBCA4B6-F6B2-451F-814D-421CC097140B}" srcOrd="5" destOrd="0" presId="urn:microsoft.com/office/officeart/2005/8/layout/process1"/>
    <dgm:cxn modelId="{1DE1FA81-C09A-4ACC-BCB8-FAB3F689F640}" type="presParOf" srcId="{0CBCA4B6-F6B2-451F-814D-421CC097140B}" destId="{485D969B-2FB5-44A4-B844-9B82FFA3D4FC}" srcOrd="0" destOrd="0" presId="urn:microsoft.com/office/officeart/2005/8/layout/process1"/>
    <dgm:cxn modelId="{E6C4BFDD-BDC5-4109-A293-BED975C34515}" type="presParOf" srcId="{25F6162A-7C6D-4738-98B1-AD30CE228B6B}" destId="{79A35A04-582F-4648-A1C8-9C1AC56B22E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C2576-DD14-40DE-A183-BE9DAA8C93A9}">
      <dsp:nvSpPr>
        <dsp:cNvPr id="0" name=""/>
        <dsp:cNvSpPr/>
      </dsp:nvSpPr>
      <dsp:spPr>
        <a:xfrm>
          <a:off x="4452" y="1240839"/>
          <a:ext cx="1946638" cy="116798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Recolección de Información de Sensores</a:t>
          </a:r>
          <a:endParaRPr lang="en-US" sz="2200" kern="1200" dirty="0"/>
        </a:p>
      </dsp:txBody>
      <dsp:txXfrm>
        <a:off x="38661" y="1275048"/>
        <a:ext cx="1878220" cy="1099565"/>
      </dsp:txXfrm>
    </dsp:sp>
    <dsp:sp modelId="{343DC86C-DC04-43BF-B316-A9DF34F1ABDB}">
      <dsp:nvSpPr>
        <dsp:cNvPr id="0" name=""/>
        <dsp:cNvSpPr/>
      </dsp:nvSpPr>
      <dsp:spPr>
        <a:xfrm>
          <a:off x="2145754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145754" y="1680000"/>
        <a:ext cx="288881" cy="289660"/>
      </dsp:txXfrm>
    </dsp:sp>
    <dsp:sp modelId="{592BF763-D9D6-4DB7-9C40-2B38FD5964D7}">
      <dsp:nvSpPr>
        <dsp:cNvPr id="0" name=""/>
        <dsp:cNvSpPr/>
      </dsp:nvSpPr>
      <dsp:spPr>
        <a:xfrm>
          <a:off x="2729746" y="1240839"/>
          <a:ext cx="1946638" cy="1167983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Procesamiento de Señal</a:t>
          </a:r>
          <a:endParaRPr lang="en-US" sz="2200" kern="1200" dirty="0"/>
        </a:p>
      </dsp:txBody>
      <dsp:txXfrm>
        <a:off x="2763955" y="1275048"/>
        <a:ext cx="1878220" cy="1099565"/>
      </dsp:txXfrm>
    </dsp:sp>
    <dsp:sp modelId="{7643A7CA-5DB3-4B3E-838F-B7656EF1E212}">
      <dsp:nvSpPr>
        <dsp:cNvPr id="0" name=""/>
        <dsp:cNvSpPr/>
      </dsp:nvSpPr>
      <dsp:spPr>
        <a:xfrm>
          <a:off x="4871048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871048" y="1680000"/>
        <a:ext cx="288881" cy="289660"/>
      </dsp:txXfrm>
    </dsp:sp>
    <dsp:sp modelId="{C86435DD-B2C9-42B6-BEBE-55B2A7693BDB}">
      <dsp:nvSpPr>
        <dsp:cNvPr id="0" name=""/>
        <dsp:cNvSpPr/>
      </dsp:nvSpPr>
      <dsp:spPr>
        <a:xfrm>
          <a:off x="5455040" y="1240839"/>
          <a:ext cx="1946638" cy="1167983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Recopilación y Ordenamiento</a:t>
          </a:r>
          <a:endParaRPr lang="en-US" sz="2200" kern="1200" dirty="0"/>
        </a:p>
      </dsp:txBody>
      <dsp:txXfrm>
        <a:off x="5489249" y="1275048"/>
        <a:ext cx="1878220" cy="1099565"/>
      </dsp:txXfrm>
    </dsp:sp>
    <dsp:sp modelId="{0CBCA4B6-F6B2-451F-814D-421CC097140B}">
      <dsp:nvSpPr>
        <dsp:cNvPr id="0" name=""/>
        <dsp:cNvSpPr/>
      </dsp:nvSpPr>
      <dsp:spPr>
        <a:xfrm>
          <a:off x="7596342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7596342" y="1680000"/>
        <a:ext cx="288881" cy="289660"/>
      </dsp:txXfrm>
    </dsp:sp>
    <dsp:sp modelId="{79A35A04-582F-4648-A1C8-9C1AC56B22ED}">
      <dsp:nvSpPr>
        <dsp:cNvPr id="0" name=""/>
        <dsp:cNvSpPr/>
      </dsp:nvSpPr>
      <dsp:spPr>
        <a:xfrm>
          <a:off x="8180334" y="1240839"/>
          <a:ext cx="1946638" cy="1167983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Presentación de la Información</a:t>
          </a:r>
          <a:endParaRPr lang="en-US" sz="2200" kern="1200" dirty="0"/>
        </a:p>
      </dsp:txBody>
      <dsp:txXfrm>
        <a:off x="8214543" y="1275048"/>
        <a:ext cx="1878220" cy="1099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C2576-DD14-40DE-A183-BE9DAA8C93A9}">
      <dsp:nvSpPr>
        <dsp:cNvPr id="0" name=""/>
        <dsp:cNvSpPr/>
      </dsp:nvSpPr>
      <dsp:spPr>
        <a:xfrm>
          <a:off x="4452" y="1240839"/>
          <a:ext cx="1946638" cy="116798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Recolección de Información de Sensores</a:t>
          </a:r>
          <a:endParaRPr lang="en-US" sz="2200" kern="1200" dirty="0"/>
        </a:p>
      </dsp:txBody>
      <dsp:txXfrm>
        <a:off x="38661" y="1275048"/>
        <a:ext cx="1878220" cy="1099565"/>
      </dsp:txXfrm>
    </dsp:sp>
    <dsp:sp modelId="{343DC86C-DC04-43BF-B316-A9DF34F1ABDB}">
      <dsp:nvSpPr>
        <dsp:cNvPr id="0" name=""/>
        <dsp:cNvSpPr/>
      </dsp:nvSpPr>
      <dsp:spPr>
        <a:xfrm>
          <a:off x="2145754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145754" y="1680000"/>
        <a:ext cx="288881" cy="289660"/>
      </dsp:txXfrm>
    </dsp:sp>
    <dsp:sp modelId="{592BF763-D9D6-4DB7-9C40-2B38FD5964D7}">
      <dsp:nvSpPr>
        <dsp:cNvPr id="0" name=""/>
        <dsp:cNvSpPr/>
      </dsp:nvSpPr>
      <dsp:spPr>
        <a:xfrm>
          <a:off x="2729746" y="1240839"/>
          <a:ext cx="1946638" cy="116798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Procesamiento de Señal</a:t>
          </a:r>
          <a:endParaRPr lang="en-US" sz="2200" kern="1200" dirty="0"/>
        </a:p>
      </dsp:txBody>
      <dsp:txXfrm>
        <a:off x="2763955" y="1275048"/>
        <a:ext cx="1878220" cy="1099565"/>
      </dsp:txXfrm>
    </dsp:sp>
    <dsp:sp modelId="{7643A7CA-5DB3-4B3E-838F-B7656EF1E212}">
      <dsp:nvSpPr>
        <dsp:cNvPr id="0" name=""/>
        <dsp:cNvSpPr/>
      </dsp:nvSpPr>
      <dsp:spPr>
        <a:xfrm>
          <a:off x="4871048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871048" y="1680000"/>
        <a:ext cx="288881" cy="289660"/>
      </dsp:txXfrm>
    </dsp:sp>
    <dsp:sp modelId="{C86435DD-B2C9-42B6-BEBE-55B2A7693BDB}">
      <dsp:nvSpPr>
        <dsp:cNvPr id="0" name=""/>
        <dsp:cNvSpPr/>
      </dsp:nvSpPr>
      <dsp:spPr>
        <a:xfrm>
          <a:off x="5455040" y="1240839"/>
          <a:ext cx="1946638" cy="116798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Recopilación y Ordenamiento</a:t>
          </a:r>
          <a:endParaRPr lang="en-US" sz="2200" kern="1200" dirty="0"/>
        </a:p>
      </dsp:txBody>
      <dsp:txXfrm>
        <a:off x="5489249" y="1275048"/>
        <a:ext cx="1878220" cy="1099565"/>
      </dsp:txXfrm>
    </dsp:sp>
    <dsp:sp modelId="{0CBCA4B6-F6B2-451F-814D-421CC097140B}">
      <dsp:nvSpPr>
        <dsp:cNvPr id="0" name=""/>
        <dsp:cNvSpPr/>
      </dsp:nvSpPr>
      <dsp:spPr>
        <a:xfrm>
          <a:off x="7596342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7596342" y="1680000"/>
        <a:ext cx="288881" cy="289660"/>
      </dsp:txXfrm>
    </dsp:sp>
    <dsp:sp modelId="{79A35A04-582F-4648-A1C8-9C1AC56B22ED}">
      <dsp:nvSpPr>
        <dsp:cNvPr id="0" name=""/>
        <dsp:cNvSpPr/>
      </dsp:nvSpPr>
      <dsp:spPr>
        <a:xfrm>
          <a:off x="8180334" y="1240839"/>
          <a:ext cx="1946638" cy="116798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Presentación de la Información</a:t>
          </a:r>
          <a:endParaRPr lang="en-US" sz="2200" kern="1200" dirty="0"/>
        </a:p>
      </dsp:txBody>
      <dsp:txXfrm>
        <a:off x="8214543" y="1275048"/>
        <a:ext cx="1878220" cy="1099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C2576-DD14-40DE-A183-BE9DAA8C93A9}">
      <dsp:nvSpPr>
        <dsp:cNvPr id="0" name=""/>
        <dsp:cNvSpPr/>
      </dsp:nvSpPr>
      <dsp:spPr>
        <a:xfrm>
          <a:off x="4452" y="1240839"/>
          <a:ext cx="1946638" cy="116798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Recolección de Información de Sensores</a:t>
          </a:r>
          <a:endParaRPr lang="en-US" sz="2200" kern="1200" dirty="0"/>
        </a:p>
      </dsp:txBody>
      <dsp:txXfrm>
        <a:off x="38661" y="1275048"/>
        <a:ext cx="1878220" cy="1099565"/>
      </dsp:txXfrm>
    </dsp:sp>
    <dsp:sp modelId="{343DC86C-DC04-43BF-B316-A9DF34F1ABDB}">
      <dsp:nvSpPr>
        <dsp:cNvPr id="0" name=""/>
        <dsp:cNvSpPr/>
      </dsp:nvSpPr>
      <dsp:spPr>
        <a:xfrm>
          <a:off x="2145754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145754" y="1680000"/>
        <a:ext cx="288881" cy="289660"/>
      </dsp:txXfrm>
    </dsp:sp>
    <dsp:sp modelId="{592BF763-D9D6-4DB7-9C40-2B38FD5964D7}">
      <dsp:nvSpPr>
        <dsp:cNvPr id="0" name=""/>
        <dsp:cNvSpPr/>
      </dsp:nvSpPr>
      <dsp:spPr>
        <a:xfrm>
          <a:off x="2729746" y="1240839"/>
          <a:ext cx="1946638" cy="1167983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Procesamiento de Señal</a:t>
          </a:r>
          <a:endParaRPr lang="en-US" sz="2200" kern="1200" dirty="0"/>
        </a:p>
      </dsp:txBody>
      <dsp:txXfrm>
        <a:off x="2763955" y="1275048"/>
        <a:ext cx="1878220" cy="1099565"/>
      </dsp:txXfrm>
    </dsp:sp>
    <dsp:sp modelId="{7643A7CA-5DB3-4B3E-838F-B7656EF1E212}">
      <dsp:nvSpPr>
        <dsp:cNvPr id="0" name=""/>
        <dsp:cNvSpPr/>
      </dsp:nvSpPr>
      <dsp:spPr>
        <a:xfrm>
          <a:off x="4871048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871048" y="1680000"/>
        <a:ext cx="288881" cy="289660"/>
      </dsp:txXfrm>
    </dsp:sp>
    <dsp:sp modelId="{C86435DD-B2C9-42B6-BEBE-55B2A7693BDB}">
      <dsp:nvSpPr>
        <dsp:cNvPr id="0" name=""/>
        <dsp:cNvSpPr/>
      </dsp:nvSpPr>
      <dsp:spPr>
        <a:xfrm>
          <a:off x="5455040" y="1240839"/>
          <a:ext cx="1946638" cy="116798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Recopilación y Ordenamiento</a:t>
          </a:r>
          <a:endParaRPr lang="en-US" sz="2200" kern="1200" dirty="0"/>
        </a:p>
      </dsp:txBody>
      <dsp:txXfrm>
        <a:off x="5489249" y="1275048"/>
        <a:ext cx="1878220" cy="1099565"/>
      </dsp:txXfrm>
    </dsp:sp>
    <dsp:sp modelId="{0CBCA4B6-F6B2-451F-814D-421CC097140B}">
      <dsp:nvSpPr>
        <dsp:cNvPr id="0" name=""/>
        <dsp:cNvSpPr/>
      </dsp:nvSpPr>
      <dsp:spPr>
        <a:xfrm>
          <a:off x="7596342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7596342" y="1680000"/>
        <a:ext cx="288881" cy="289660"/>
      </dsp:txXfrm>
    </dsp:sp>
    <dsp:sp modelId="{79A35A04-582F-4648-A1C8-9C1AC56B22ED}">
      <dsp:nvSpPr>
        <dsp:cNvPr id="0" name=""/>
        <dsp:cNvSpPr/>
      </dsp:nvSpPr>
      <dsp:spPr>
        <a:xfrm>
          <a:off x="8180334" y="1240839"/>
          <a:ext cx="1946638" cy="116798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Presentación de la Información</a:t>
          </a:r>
          <a:endParaRPr lang="en-US" sz="2200" kern="1200" dirty="0"/>
        </a:p>
      </dsp:txBody>
      <dsp:txXfrm>
        <a:off x="8214543" y="1275048"/>
        <a:ext cx="1878220" cy="1099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C2576-DD14-40DE-A183-BE9DAA8C93A9}">
      <dsp:nvSpPr>
        <dsp:cNvPr id="0" name=""/>
        <dsp:cNvSpPr/>
      </dsp:nvSpPr>
      <dsp:spPr>
        <a:xfrm>
          <a:off x="4452" y="1240839"/>
          <a:ext cx="1946638" cy="116798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Recolección de Información de Sensores</a:t>
          </a:r>
          <a:endParaRPr lang="en-US" sz="2200" kern="1200" dirty="0"/>
        </a:p>
      </dsp:txBody>
      <dsp:txXfrm>
        <a:off x="38661" y="1275048"/>
        <a:ext cx="1878220" cy="1099565"/>
      </dsp:txXfrm>
    </dsp:sp>
    <dsp:sp modelId="{343DC86C-DC04-43BF-B316-A9DF34F1ABDB}">
      <dsp:nvSpPr>
        <dsp:cNvPr id="0" name=""/>
        <dsp:cNvSpPr/>
      </dsp:nvSpPr>
      <dsp:spPr>
        <a:xfrm>
          <a:off x="2145754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145754" y="1680000"/>
        <a:ext cx="288881" cy="289660"/>
      </dsp:txXfrm>
    </dsp:sp>
    <dsp:sp modelId="{592BF763-D9D6-4DB7-9C40-2B38FD5964D7}">
      <dsp:nvSpPr>
        <dsp:cNvPr id="0" name=""/>
        <dsp:cNvSpPr/>
      </dsp:nvSpPr>
      <dsp:spPr>
        <a:xfrm>
          <a:off x="2729746" y="1240839"/>
          <a:ext cx="1946638" cy="116798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Procesamiento de Señal</a:t>
          </a:r>
          <a:endParaRPr lang="en-US" sz="2200" kern="1200" dirty="0"/>
        </a:p>
      </dsp:txBody>
      <dsp:txXfrm>
        <a:off x="2763955" y="1275048"/>
        <a:ext cx="1878220" cy="1099565"/>
      </dsp:txXfrm>
    </dsp:sp>
    <dsp:sp modelId="{7643A7CA-5DB3-4B3E-838F-B7656EF1E212}">
      <dsp:nvSpPr>
        <dsp:cNvPr id="0" name=""/>
        <dsp:cNvSpPr/>
      </dsp:nvSpPr>
      <dsp:spPr>
        <a:xfrm>
          <a:off x="4871048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871048" y="1680000"/>
        <a:ext cx="288881" cy="289660"/>
      </dsp:txXfrm>
    </dsp:sp>
    <dsp:sp modelId="{C86435DD-B2C9-42B6-BEBE-55B2A7693BDB}">
      <dsp:nvSpPr>
        <dsp:cNvPr id="0" name=""/>
        <dsp:cNvSpPr/>
      </dsp:nvSpPr>
      <dsp:spPr>
        <a:xfrm>
          <a:off x="5455040" y="1240839"/>
          <a:ext cx="1946638" cy="1167983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Recopilación y Ordenamiento</a:t>
          </a:r>
          <a:endParaRPr lang="en-US" sz="2200" kern="1200" dirty="0"/>
        </a:p>
      </dsp:txBody>
      <dsp:txXfrm>
        <a:off x="5489249" y="1275048"/>
        <a:ext cx="1878220" cy="1099565"/>
      </dsp:txXfrm>
    </dsp:sp>
    <dsp:sp modelId="{0CBCA4B6-F6B2-451F-814D-421CC097140B}">
      <dsp:nvSpPr>
        <dsp:cNvPr id="0" name=""/>
        <dsp:cNvSpPr/>
      </dsp:nvSpPr>
      <dsp:spPr>
        <a:xfrm>
          <a:off x="7596342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7596342" y="1680000"/>
        <a:ext cx="288881" cy="289660"/>
      </dsp:txXfrm>
    </dsp:sp>
    <dsp:sp modelId="{79A35A04-582F-4648-A1C8-9C1AC56B22ED}">
      <dsp:nvSpPr>
        <dsp:cNvPr id="0" name=""/>
        <dsp:cNvSpPr/>
      </dsp:nvSpPr>
      <dsp:spPr>
        <a:xfrm>
          <a:off x="8180334" y="1240839"/>
          <a:ext cx="1946638" cy="116798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Presentación de la Información</a:t>
          </a:r>
          <a:endParaRPr lang="en-US" sz="2200" kern="1200" dirty="0"/>
        </a:p>
      </dsp:txBody>
      <dsp:txXfrm>
        <a:off x="8214543" y="1275048"/>
        <a:ext cx="1878220" cy="10995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C2576-DD14-40DE-A183-BE9DAA8C93A9}">
      <dsp:nvSpPr>
        <dsp:cNvPr id="0" name=""/>
        <dsp:cNvSpPr/>
      </dsp:nvSpPr>
      <dsp:spPr>
        <a:xfrm>
          <a:off x="4452" y="1240839"/>
          <a:ext cx="1946638" cy="116798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Recolección de Información de Sensores</a:t>
          </a:r>
          <a:endParaRPr lang="en-US" sz="2200" kern="1200" dirty="0"/>
        </a:p>
      </dsp:txBody>
      <dsp:txXfrm>
        <a:off x="38661" y="1275048"/>
        <a:ext cx="1878220" cy="1099565"/>
      </dsp:txXfrm>
    </dsp:sp>
    <dsp:sp modelId="{343DC86C-DC04-43BF-B316-A9DF34F1ABDB}">
      <dsp:nvSpPr>
        <dsp:cNvPr id="0" name=""/>
        <dsp:cNvSpPr/>
      </dsp:nvSpPr>
      <dsp:spPr>
        <a:xfrm>
          <a:off x="2145754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145754" y="1680000"/>
        <a:ext cx="288881" cy="289660"/>
      </dsp:txXfrm>
    </dsp:sp>
    <dsp:sp modelId="{592BF763-D9D6-4DB7-9C40-2B38FD5964D7}">
      <dsp:nvSpPr>
        <dsp:cNvPr id="0" name=""/>
        <dsp:cNvSpPr/>
      </dsp:nvSpPr>
      <dsp:spPr>
        <a:xfrm>
          <a:off x="2729746" y="1240839"/>
          <a:ext cx="1946638" cy="116798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Procesamiento de Señal</a:t>
          </a:r>
          <a:endParaRPr lang="en-US" sz="2200" kern="1200" dirty="0"/>
        </a:p>
      </dsp:txBody>
      <dsp:txXfrm>
        <a:off x="2763955" y="1275048"/>
        <a:ext cx="1878220" cy="1099565"/>
      </dsp:txXfrm>
    </dsp:sp>
    <dsp:sp modelId="{7643A7CA-5DB3-4B3E-838F-B7656EF1E212}">
      <dsp:nvSpPr>
        <dsp:cNvPr id="0" name=""/>
        <dsp:cNvSpPr/>
      </dsp:nvSpPr>
      <dsp:spPr>
        <a:xfrm>
          <a:off x="4871048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871048" y="1680000"/>
        <a:ext cx="288881" cy="289660"/>
      </dsp:txXfrm>
    </dsp:sp>
    <dsp:sp modelId="{C86435DD-B2C9-42B6-BEBE-55B2A7693BDB}">
      <dsp:nvSpPr>
        <dsp:cNvPr id="0" name=""/>
        <dsp:cNvSpPr/>
      </dsp:nvSpPr>
      <dsp:spPr>
        <a:xfrm>
          <a:off x="5455040" y="1240839"/>
          <a:ext cx="1946638" cy="116798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Recopilación y Ordenamiento</a:t>
          </a:r>
          <a:endParaRPr lang="en-US" sz="2200" kern="1200" dirty="0"/>
        </a:p>
      </dsp:txBody>
      <dsp:txXfrm>
        <a:off x="5489249" y="1275048"/>
        <a:ext cx="1878220" cy="1099565"/>
      </dsp:txXfrm>
    </dsp:sp>
    <dsp:sp modelId="{0CBCA4B6-F6B2-451F-814D-421CC097140B}">
      <dsp:nvSpPr>
        <dsp:cNvPr id="0" name=""/>
        <dsp:cNvSpPr/>
      </dsp:nvSpPr>
      <dsp:spPr>
        <a:xfrm>
          <a:off x="7596342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7596342" y="1680000"/>
        <a:ext cx="288881" cy="289660"/>
      </dsp:txXfrm>
    </dsp:sp>
    <dsp:sp modelId="{79A35A04-582F-4648-A1C8-9C1AC56B22ED}">
      <dsp:nvSpPr>
        <dsp:cNvPr id="0" name=""/>
        <dsp:cNvSpPr/>
      </dsp:nvSpPr>
      <dsp:spPr>
        <a:xfrm>
          <a:off x="8180334" y="1240839"/>
          <a:ext cx="1946638" cy="1167983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Presentación de la Información</a:t>
          </a:r>
          <a:endParaRPr lang="en-US" sz="2200" kern="1200" dirty="0"/>
        </a:p>
      </dsp:txBody>
      <dsp:txXfrm>
        <a:off x="8214543" y="1275048"/>
        <a:ext cx="1878220" cy="1099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4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8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9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0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0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0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7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04-May-18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0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572554"/>
            <a:ext cx="8361229" cy="2098226"/>
          </a:xfrm>
        </p:spPr>
        <p:txBody>
          <a:bodyPr>
            <a:normAutofit/>
          </a:bodyPr>
          <a:lstStyle/>
          <a:p>
            <a:r>
              <a:rPr lang="es-CL" sz="5400" dirty="0" smtClean="0"/>
              <a:t>Estación Meteorológica</a:t>
            </a:r>
            <a:br>
              <a:rPr lang="es-CL" sz="5400" dirty="0" smtClean="0"/>
            </a:br>
            <a:r>
              <a:rPr lang="es-CL" sz="5400" dirty="0" smtClean="0"/>
              <a:t>SSCC Manquehue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541" y="4374939"/>
            <a:ext cx="10058400" cy="1143000"/>
          </a:xfrm>
        </p:spPr>
        <p:txBody>
          <a:bodyPr/>
          <a:lstStyle/>
          <a:p>
            <a:r>
              <a:rPr lang="es-CL" dirty="0" smtClean="0"/>
              <a:t>Benjamín Santelices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8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Flujo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45685"/>
              </p:ext>
            </p:extLst>
          </p:nvPr>
        </p:nvGraphicFramePr>
        <p:xfrm>
          <a:off x="968189" y="2065867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0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Procesamiento de Señal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611" y="2081605"/>
            <a:ext cx="4459045" cy="4023360"/>
          </a:xfrm>
        </p:spPr>
        <p:txBody>
          <a:bodyPr/>
          <a:lstStyle/>
          <a:p>
            <a:r>
              <a:rPr lang="es-CL" dirty="0" smtClean="0"/>
              <a:t>Un Microprocesador reúne la información y la ordena para convertir las salidas de los sensores en información coherente.</a:t>
            </a:r>
          </a:p>
          <a:p>
            <a:r>
              <a:rPr lang="es-CL" dirty="0" smtClean="0"/>
              <a:t>La propuesta incluye un microprocesador Atmel ATMega 328-PU, por su costo, facilidad de implementación, abundancia de interfaces de control, y simpleza de programación.</a:t>
            </a:r>
            <a:endParaRPr lang="en-US" dirty="0"/>
          </a:p>
          <a:p>
            <a:r>
              <a:rPr lang="es-CL" dirty="0" smtClean="0"/>
              <a:t>El microcontrolador tendrá además una interfaz de red (para conectarse con el servidor) y una interfaz USB para reprogramar la unidad.</a:t>
            </a:r>
          </a:p>
        </p:txBody>
      </p:sp>
      <p:pic>
        <p:nvPicPr>
          <p:cNvPr id="5122" name="Picture 2" descr="Resultado de imagen para atmel atmega328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0" b="13124"/>
          <a:stretch/>
        </p:blipFill>
        <p:spPr bwMode="auto">
          <a:xfrm>
            <a:off x="1715845" y="3558628"/>
            <a:ext cx="3138544" cy="23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atm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59" y="2081605"/>
            <a:ext cx="3829516" cy="95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7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Procesamiento de Señal</a:t>
            </a:r>
            <a:endParaRPr lang="en-US" dirty="0"/>
          </a:p>
        </p:txBody>
      </p:sp>
      <p:pic>
        <p:nvPicPr>
          <p:cNvPr id="6146" name="Picture 2" descr="Resultado de imagen para wavefor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3" y="1994181"/>
            <a:ext cx="466853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433956" y="3482788"/>
            <a:ext cx="1385047" cy="522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8" name="Picture 4" descr="Resultado de imagen para weather forecast 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27" y="2255697"/>
            <a:ext cx="5086328" cy="32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8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Flujo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528344"/>
              </p:ext>
            </p:extLst>
          </p:nvPr>
        </p:nvGraphicFramePr>
        <p:xfrm>
          <a:off x="968189" y="2065867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11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Recopilación y Ordenamiento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73581"/>
            <a:ext cx="4510144" cy="2564901"/>
          </a:xfrm>
        </p:spPr>
        <p:txBody>
          <a:bodyPr/>
          <a:lstStyle/>
          <a:p>
            <a:r>
              <a:rPr lang="es-CL" dirty="0" smtClean="0"/>
              <a:t>Un servidor recibe los datos del microprocesador y los almacena para análisis posterior.</a:t>
            </a:r>
          </a:p>
          <a:p>
            <a:r>
              <a:rPr lang="es-CL" dirty="0" smtClean="0"/>
              <a:t>El servidor también traduce los datos a un formato amigable para el usuario, para que pueda entender y utilizar las mediciones.</a:t>
            </a:r>
            <a:endParaRPr lang="en-US" dirty="0"/>
          </a:p>
        </p:txBody>
      </p:sp>
      <p:pic>
        <p:nvPicPr>
          <p:cNvPr id="1028" name="Picture 4" descr="Resultado de imagen para weather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466" y="2087045"/>
            <a:ext cx="5801216" cy="369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2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Flujo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362842"/>
              </p:ext>
            </p:extLst>
          </p:nvPr>
        </p:nvGraphicFramePr>
        <p:xfrm>
          <a:off x="968189" y="2065867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24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Presentación de la Información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042522"/>
            <a:ext cx="4684955" cy="1973231"/>
          </a:xfrm>
        </p:spPr>
        <p:txBody>
          <a:bodyPr/>
          <a:lstStyle/>
          <a:p>
            <a:r>
              <a:rPr lang="es-CL" dirty="0" smtClean="0"/>
              <a:t>La información recolectada por la estación debe ser accesible y fácil de entender.</a:t>
            </a:r>
          </a:p>
          <a:p>
            <a:r>
              <a:rPr lang="es-CL" dirty="0" smtClean="0"/>
              <a:t>El método puede ser una pantalla, a través de la página del colegio, etc.</a:t>
            </a:r>
            <a:endParaRPr lang="en-US" dirty="0"/>
          </a:p>
        </p:txBody>
      </p:sp>
      <p:pic>
        <p:nvPicPr>
          <p:cNvPr id="2052" name="Picture 4" descr="Resultado de imagen para weather app 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557" y="2173320"/>
            <a:ext cx="5499604" cy="32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0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107" y="1963272"/>
            <a:ext cx="5397500" cy="3581400"/>
          </a:xfrm>
        </p:spPr>
        <p:txBody>
          <a:bodyPr>
            <a:normAutofit/>
          </a:bodyPr>
          <a:lstStyle/>
          <a:p>
            <a:r>
              <a:rPr lang="es-CL" dirty="0" smtClean="0"/>
              <a:t>Una estación meteorológica es un instrumento de medición que permite realizar observaciones del clima y del ambiente.</a:t>
            </a:r>
          </a:p>
          <a:p>
            <a:r>
              <a:rPr lang="es-CL" dirty="0" smtClean="0"/>
              <a:t>Su uso es tremendamente útil para cosas tales como cultivo de plantas, medición de factor UV, medición de calidad del aire, etc.</a:t>
            </a:r>
          </a:p>
          <a:p>
            <a:r>
              <a:rPr lang="es-CL" dirty="0" smtClean="0"/>
              <a:t>Existe una tremenda versatilidad respecto a la cantidad de mediciones y usos de esta herramienta.</a:t>
            </a:r>
            <a:endParaRPr lang="en-US" dirty="0"/>
          </a:p>
        </p:txBody>
      </p:sp>
      <p:pic>
        <p:nvPicPr>
          <p:cNvPr id="1026" name="Picture 2" descr="Resultado de imagen para weather s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2286000"/>
            <a:ext cx="47244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9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¿Por qué es importante para el colegio tener una estación meteorológica?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00" y="2286000"/>
            <a:ext cx="4584700" cy="3581400"/>
          </a:xfrm>
        </p:spPr>
        <p:txBody>
          <a:bodyPr>
            <a:normAutofit/>
          </a:bodyPr>
          <a:lstStyle/>
          <a:p>
            <a:r>
              <a:rPr lang="es-CL" dirty="0" smtClean="0"/>
              <a:t>Los datos entregados por la estación tiene una gran cantidad de usos, cada sensor tiene un sinfín de posibilidades.</a:t>
            </a:r>
          </a:p>
          <a:p>
            <a:r>
              <a:rPr lang="es-CL" dirty="0" smtClean="0"/>
              <a:t>Instancias del colegio tales como el huerto y los paneles solares del casino se verían beneficiadas por la nueva información en temperatura, humedad, radiación solar, etc.</a:t>
            </a:r>
          </a:p>
          <a:p>
            <a:r>
              <a:rPr lang="es-CL" dirty="0" smtClean="0"/>
              <a:t>Nuevas actividades de indagación científica</a:t>
            </a:r>
            <a:endParaRPr lang="en-US" dirty="0"/>
          </a:p>
        </p:txBody>
      </p:sp>
      <p:pic>
        <p:nvPicPr>
          <p:cNvPr id="2050" name="Picture 2" descr="Resultado de imagen para weather s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286000"/>
            <a:ext cx="34798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372597"/>
            <a:ext cx="7197726" cy="2421464"/>
          </a:xfrm>
        </p:spPr>
        <p:txBody>
          <a:bodyPr/>
          <a:lstStyle/>
          <a:p>
            <a:r>
              <a:rPr lang="es-CL" dirty="0" smtClean="0"/>
              <a:t>La Propuesta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La Propuesta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902200" cy="3962400"/>
          </a:xfrm>
        </p:spPr>
        <p:txBody>
          <a:bodyPr>
            <a:normAutofit/>
          </a:bodyPr>
          <a:lstStyle/>
          <a:p>
            <a:r>
              <a:rPr lang="es-CL" dirty="0" smtClean="0"/>
              <a:t>Una estación meteorológica versátil, expandible, y útil para uso de todo el colegio.</a:t>
            </a:r>
          </a:p>
          <a:p>
            <a:r>
              <a:rPr lang="es-CL" dirty="0" smtClean="0"/>
              <a:t>Sistema diseñado y desarrollado 100% en casa (posibilidad de hacerlo un proyecto de aprendizaje para alumnos y profesores)</a:t>
            </a:r>
          </a:p>
          <a:p>
            <a:r>
              <a:rPr lang="es-CL" dirty="0" smtClean="0"/>
              <a:t>Realización con componentes a un menor costo que un modelo profesional</a:t>
            </a:r>
          </a:p>
          <a:p>
            <a:r>
              <a:rPr lang="es-CL" dirty="0" smtClean="0"/>
              <a:t>Posibilidad de mantención de la unidad por parte de alumnos y docentes.</a:t>
            </a:r>
          </a:p>
          <a:p>
            <a:endParaRPr lang="en-US" dirty="0"/>
          </a:p>
        </p:txBody>
      </p:sp>
      <p:pic>
        <p:nvPicPr>
          <p:cNvPr id="3074" name="Picture 2" descr="Resultado de imagen para open 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77" y="1963271"/>
            <a:ext cx="3827623" cy="402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2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12423" y="213441"/>
            <a:ext cx="4498040" cy="1449387"/>
          </a:xfrm>
        </p:spPr>
        <p:txBody>
          <a:bodyPr/>
          <a:lstStyle/>
          <a:p>
            <a:r>
              <a:rPr lang="es-CL" dirty="0" smtClean="0"/>
              <a:t>La Propuesta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3991161" y="2017558"/>
            <a:ext cx="2425700" cy="25527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Micro</a:t>
            </a:r>
          </a:p>
          <a:p>
            <a:pPr algn="ctr"/>
            <a:r>
              <a:rPr lang="es-CL" sz="1600" dirty="0" smtClean="0"/>
              <a:t>Procesador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36711" y="119778"/>
            <a:ext cx="264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Anemómetro/Veleta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6711" y="1300878"/>
            <a:ext cx="264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Sensor de Calidad del Aire (CO2, MOX)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6711" y="2481978"/>
            <a:ext cx="264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Sensor de Radiación Solar UV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6711" y="3663078"/>
            <a:ext cx="264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Sensor de Temperatura y Humedad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711" y="4793378"/>
            <a:ext cx="264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Pluviómetro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6711" y="6025278"/>
            <a:ext cx="264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Barómetro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310903" y="2513136"/>
            <a:ext cx="1532965" cy="15615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Servidor</a:t>
            </a:r>
            <a:endParaRPr lang="en-US" dirty="0"/>
          </a:p>
        </p:txBody>
      </p:sp>
      <p:cxnSp>
        <p:nvCxnSpPr>
          <p:cNvPr id="30" name="Curved Connector 29"/>
          <p:cNvCxnSpPr>
            <a:stCxn id="4" idx="3"/>
            <a:endCxn id="27" idx="2"/>
          </p:cNvCxnSpPr>
          <p:nvPr/>
        </p:nvCxnSpPr>
        <p:spPr>
          <a:xfrm flipV="1">
            <a:off x="6416861" y="3293906"/>
            <a:ext cx="894042" cy="2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737910" y="2645288"/>
            <a:ext cx="2272553" cy="1297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Página Web, Pantalla,</a:t>
            </a:r>
          </a:p>
          <a:p>
            <a:pPr algn="ctr"/>
            <a:r>
              <a:rPr lang="es-CL" dirty="0" smtClean="0"/>
              <a:t>Etc.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27" idx="6"/>
            <a:endCxn id="55" idx="1"/>
          </p:cNvCxnSpPr>
          <p:nvPr/>
        </p:nvCxnSpPr>
        <p:spPr>
          <a:xfrm>
            <a:off x="8843868" y="3293906"/>
            <a:ext cx="894042" cy="1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" idx="3"/>
            <a:endCxn id="4" idx="1"/>
          </p:cNvCxnSpPr>
          <p:nvPr/>
        </p:nvCxnSpPr>
        <p:spPr>
          <a:xfrm>
            <a:off x="2778311" y="481728"/>
            <a:ext cx="1212850" cy="2812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6" idx="3"/>
            <a:endCxn id="4" idx="1"/>
          </p:cNvCxnSpPr>
          <p:nvPr/>
        </p:nvCxnSpPr>
        <p:spPr>
          <a:xfrm>
            <a:off x="2778311" y="1662828"/>
            <a:ext cx="1212850" cy="1631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" idx="3"/>
            <a:endCxn id="4" idx="1"/>
          </p:cNvCxnSpPr>
          <p:nvPr/>
        </p:nvCxnSpPr>
        <p:spPr>
          <a:xfrm>
            <a:off x="2778311" y="2843928"/>
            <a:ext cx="1212850" cy="4499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8" idx="3"/>
            <a:endCxn id="4" idx="1"/>
          </p:cNvCxnSpPr>
          <p:nvPr/>
        </p:nvCxnSpPr>
        <p:spPr>
          <a:xfrm flipV="1">
            <a:off x="2778311" y="3293908"/>
            <a:ext cx="1212850" cy="731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9" idx="3"/>
            <a:endCxn id="4" idx="1"/>
          </p:cNvCxnSpPr>
          <p:nvPr/>
        </p:nvCxnSpPr>
        <p:spPr>
          <a:xfrm flipV="1">
            <a:off x="2778311" y="3293908"/>
            <a:ext cx="1212850" cy="18614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10" idx="3"/>
            <a:endCxn id="4" idx="1"/>
          </p:cNvCxnSpPr>
          <p:nvPr/>
        </p:nvCxnSpPr>
        <p:spPr>
          <a:xfrm flipV="1">
            <a:off x="2778311" y="3293908"/>
            <a:ext cx="1212850" cy="3093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8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Flujo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964800"/>
              </p:ext>
            </p:extLst>
          </p:nvPr>
        </p:nvGraphicFramePr>
        <p:xfrm>
          <a:off x="968189" y="2065867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5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Flujo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742766"/>
              </p:ext>
            </p:extLst>
          </p:nvPr>
        </p:nvGraphicFramePr>
        <p:xfrm>
          <a:off x="968189" y="2065867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77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Los Sensores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52557"/>
            <a:ext cx="4375673" cy="2981761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El sistema consiste de seis sensores que recolectan información en distintos parámetros.</a:t>
            </a:r>
          </a:p>
          <a:p>
            <a:r>
              <a:rPr lang="es-CL" dirty="0" smtClean="0"/>
              <a:t>Cada sensor tiene una función específica y se comunica con el microprocesador para entregar su información.</a:t>
            </a:r>
          </a:p>
          <a:p>
            <a:r>
              <a:rPr lang="es-CL" dirty="0" smtClean="0"/>
              <a:t>Todos los sensores estarán montados en la unidad, ya sea dentro de la caja de componentes o en lugares donde su medición sea lo más precisa posible (postes, etc.)</a:t>
            </a:r>
            <a:endParaRPr lang="en-US" dirty="0"/>
          </a:p>
        </p:txBody>
      </p:sp>
      <p:pic>
        <p:nvPicPr>
          <p:cNvPr id="4098" name="Picture 2" descr="Resultado de imagen para dht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10" y="1903692"/>
            <a:ext cx="1713566" cy="171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anemome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229" y="1903692"/>
            <a:ext cx="1135850" cy="171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ccs8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504" y="1903692"/>
            <a:ext cx="1807696" cy="180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para mpl1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10" y="3783590"/>
            <a:ext cx="2164975" cy="216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para grove uv sens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575" y="3847603"/>
            <a:ext cx="1683158" cy="16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tipping cup pluviomet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59" y="3877720"/>
            <a:ext cx="1653041" cy="16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1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</TotalTime>
  <Words>541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Estación Meteorológica SSCC Manquehue</vt:lpstr>
      <vt:lpstr>Introducción</vt:lpstr>
      <vt:lpstr>¿Por qué es importante para el colegio tener una estación meteorológica?</vt:lpstr>
      <vt:lpstr>La Propuesta</vt:lpstr>
      <vt:lpstr>La Propuesta</vt:lpstr>
      <vt:lpstr>La Propuesta</vt:lpstr>
      <vt:lpstr>Diagrama de Flujo</vt:lpstr>
      <vt:lpstr>Diagrama de Flujo</vt:lpstr>
      <vt:lpstr>Los Sensores</vt:lpstr>
      <vt:lpstr>Diagrama de Flujo</vt:lpstr>
      <vt:lpstr>Procesamiento de Señal</vt:lpstr>
      <vt:lpstr>Procesamiento de Señal</vt:lpstr>
      <vt:lpstr>Diagrama de Flujo</vt:lpstr>
      <vt:lpstr>Recopilación y Ordenamiento</vt:lpstr>
      <vt:lpstr>Diagrama de Flujo</vt:lpstr>
      <vt:lpstr>Presentación de la Información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Estación Meteorológica SSCC Manquehue</dc:title>
  <dc:creator>Benjamín Santelices Melis</dc:creator>
  <cp:lastModifiedBy>Benjamín Santelices Melis</cp:lastModifiedBy>
  <cp:revision>23</cp:revision>
  <dcterms:created xsi:type="dcterms:W3CDTF">2018-03-29T14:53:31Z</dcterms:created>
  <dcterms:modified xsi:type="dcterms:W3CDTF">2018-05-04T17:51:04Z</dcterms:modified>
</cp:coreProperties>
</file>