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B633-7213-3740-A617-55D48A01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CA29-AB29-AD4D-92E3-2992D51F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145F-150B-BE43-8E3D-563F86A9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5428-F42D-3747-9605-03674B56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40A9-939E-5B4F-9047-02F9E3F0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1423-5DC0-344F-BA0C-14CA3EE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BC39-B991-A746-B363-9D1B0802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BEA7-2FB6-354C-97B5-64AAC8CA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B9D9-D1A4-7B43-B0C4-B9AC1AFC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FAA4-BBE1-7740-AFD1-9406984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AC10C-0B1B-4B49-A981-B1A6D632B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1880-94EE-E54C-AA65-00263BD1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C0D0-F740-6147-A3B5-D81156E7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B790-38E8-2848-B71D-0F10FCDD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7194-A342-AA45-81B4-B73F502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CB10-0041-0E4A-8975-8C5695EB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0D7F-09F9-8640-8C61-56D86C07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1B1D-7424-404F-B927-994CA02F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2E45-3C66-B040-8480-1018CB24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B385-FEDE-9A42-B7AA-4BF85A1F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B0E0-6A14-D24C-8D15-3DC3EED9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1AF9-F980-A645-BCA0-1B3647D6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4324-D79D-9446-B2CB-77C2EB56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F1C7-C2BA-2848-A3AA-BAEFEE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F2C0-31E5-A741-B3DA-ED259CF7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D4B7-86E5-4D47-9F34-CF34BD3F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A390-8827-A64A-9565-E3BD30AA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712D6-0C31-B742-9C20-68F472775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B105-7FAD-5D4D-8FEA-3A09F5BF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A023-67F4-3140-B496-45C917FA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7652-461B-EC45-B670-D8940534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8762-4B5F-3447-9916-B6F48CD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C9BE-4F1D-3E49-B26C-9A677E14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7EBD7-2E47-9845-8B72-75941BBB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19E9F-3A0E-1F47-815C-01946A42A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F56F7-FB80-844A-98D8-B33ECA15D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B0ACD-49A6-7E4F-BCC0-C743C1CA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F7A5-E419-0B44-AB6F-B70FA045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9216E-8E9E-D241-B8C0-6578F005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54EA-6379-7645-8CBB-88307C39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16F9-D2F0-804B-8406-0BE85896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78F0F-748E-894B-92CC-DBB5F313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ACFBB-D513-4A4E-91DE-7CF35CD0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6264B-1085-CB45-81E8-2546CF2B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82DA-6FB2-9B40-906C-A97BFF4C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2EFEC-F1B2-844E-92B9-39C4C0B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8D15-4A72-4B47-8DAB-FE96FF22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5EF2-FD54-9449-8067-790D8A29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EF85-526C-8C48-BF63-E48C5B5E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380E-4EA9-D247-BFBC-9C094E7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54A2-9ED6-494B-88BD-72386F00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F71F-EDCE-6744-80D8-17C34DF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F834-13FB-3742-AABB-1F9B8413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DDC66-ACBC-BD4D-9F36-BE3BBB910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0DA14-6B6E-474A-A70B-151A84E3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81629-5CC5-5748-8543-01C51401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F447-C01A-FC41-96D3-E5498D78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AB1E-D15A-D744-99C7-943FFFCC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0E96C-201F-D345-839A-49C9D1F0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E5AF-441B-FA48-B278-C50D30AD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ECB1-4369-6B4D-90C6-3D51A530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7B83-EEF5-E642-B8F4-E58AB6EECAC7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3A85-C9C6-BE4D-8AA5-6AAC2A82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7C83-0C54-C644-9A01-4EC70BA59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9134-B8E9-F049-9F56-9DB417FD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fish, large, flying&#10;&#10;Description automatically generated">
            <a:extLst>
              <a:ext uri="{FF2B5EF4-FFF2-40B4-BE49-F238E27FC236}">
                <a16:creationId xmlns:a16="http://schemas.microsoft.com/office/drawing/2014/main" id="{6AFE82D6-DD07-8C47-9D40-A9D2BCC2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35" y="448426"/>
            <a:ext cx="3575074" cy="2980574"/>
          </a:xfrm>
          <a:prstGeom prst="rect">
            <a:avLst/>
          </a:prstGeom>
        </p:spPr>
      </p:pic>
      <p:pic>
        <p:nvPicPr>
          <p:cNvPr id="5" name="Picture 4" descr="A picture containing animal&#10;&#10;Description automatically generated">
            <a:extLst>
              <a:ext uri="{FF2B5EF4-FFF2-40B4-BE49-F238E27FC236}">
                <a16:creationId xmlns:a16="http://schemas.microsoft.com/office/drawing/2014/main" id="{4B93CA31-FF96-664D-944E-F7A23006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04" y="311727"/>
            <a:ext cx="3844285" cy="211663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CC3CC0-AAE1-E64D-A651-B0662507C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56" y="2974428"/>
            <a:ext cx="6150585" cy="31355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B0733A-FEC6-C942-89E2-0B172FF42A4C}"/>
              </a:ext>
            </a:extLst>
          </p:cNvPr>
          <p:cNvCxnSpPr>
            <a:cxnSpLocks/>
          </p:cNvCxnSpPr>
          <p:nvPr/>
        </p:nvCxnSpPr>
        <p:spPr>
          <a:xfrm flipH="1">
            <a:off x="304047" y="2123889"/>
            <a:ext cx="3297273" cy="202194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B8126B-D368-3E40-8721-C5C67C4B3A49}"/>
              </a:ext>
            </a:extLst>
          </p:cNvPr>
          <p:cNvCxnSpPr>
            <a:cxnSpLocks/>
          </p:cNvCxnSpPr>
          <p:nvPr/>
        </p:nvCxnSpPr>
        <p:spPr>
          <a:xfrm flipH="1">
            <a:off x="681241" y="2689636"/>
            <a:ext cx="3315341" cy="208643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75EBCF-2BDD-9943-A384-14C732249E2F}"/>
              </a:ext>
            </a:extLst>
          </p:cNvPr>
          <p:cNvCxnSpPr>
            <a:cxnSpLocks/>
          </p:cNvCxnSpPr>
          <p:nvPr/>
        </p:nvCxnSpPr>
        <p:spPr>
          <a:xfrm>
            <a:off x="687834" y="3902769"/>
            <a:ext cx="431265" cy="64425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1EBD05-9266-7949-A4EE-930DF62AD054}"/>
              </a:ext>
            </a:extLst>
          </p:cNvPr>
          <p:cNvCxnSpPr>
            <a:cxnSpLocks/>
          </p:cNvCxnSpPr>
          <p:nvPr/>
        </p:nvCxnSpPr>
        <p:spPr>
          <a:xfrm>
            <a:off x="1553610" y="3375103"/>
            <a:ext cx="399073" cy="60934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02E6C-D161-1F4D-8D98-80CC7E1D778D}"/>
              </a:ext>
            </a:extLst>
          </p:cNvPr>
          <p:cNvCxnSpPr>
            <a:cxnSpLocks/>
          </p:cNvCxnSpPr>
          <p:nvPr/>
        </p:nvCxnSpPr>
        <p:spPr>
          <a:xfrm>
            <a:off x="2374477" y="2900607"/>
            <a:ext cx="372923" cy="58189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F90910-E3DF-9340-B20D-84DB46DD4129}"/>
              </a:ext>
            </a:extLst>
          </p:cNvPr>
          <p:cNvCxnSpPr>
            <a:cxnSpLocks/>
          </p:cNvCxnSpPr>
          <p:nvPr/>
        </p:nvCxnSpPr>
        <p:spPr>
          <a:xfrm>
            <a:off x="3130573" y="2394348"/>
            <a:ext cx="366279" cy="57230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68B68D-335A-0B4E-9995-76788D3AAEE2}"/>
              </a:ext>
            </a:extLst>
          </p:cNvPr>
          <p:cNvCxnSpPr>
            <a:cxnSpLocks/>
          </p:cNvCxnSpPr>
          <p:nvPr/>
        </p:nvCxnSpPr>
        <p:spPr>
          <a:xfrm flipH="1" flipV="1">
            <a:off x="4011206" y="609600"/>
            <a:ext cx="3312018" cy="139743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9AFE83-9626-314C-9414-49C242D31169}"/>
              </a:ext>
            </a:extLst>
          </p:cNvPr>
          <p:cNvCxnSpPr>
            <a:cxnSpLocks/>
          </p:cNvCxnSpPr>
          <p:nvPr/>
        </p:nvCxnSpPr>
        <p:spPr>
          <a:xfrm>
            <a:off x="4540282" y="77658"/>
            <a:ext cx="3223673" cy="140147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53DEC4-1538-084E-8946-78596992EF0A}"/>
              </a:ext>
            </a:extLst>
          </p:cNvPr>
          <p:cNvCxnSpPr>
            <a:cxnSpLocks/>
          </p:cNvCxnSpPr>
          <p:nvPr/>
        </p:nvCxnSpPr>
        <p:spPr>
          <a:xfrm flipH="1">
            <a:off x="4824286" y="357775"/>
            <a:ext cx="322184" cy="6168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33D0EA-49C3-EC44-A443-046266FACBFA}"/>
              </a:ext>
            </a:extLst>
          </p:cNvPr>
          <p:cNvCxnSpPr>
            <a:cxnSpLocks/>
          </p:cNvCxnSpPr>
          <p:nvPr/>
        </p:nvCxnSpPr>
        <p:spPr>
          <a:xfrm flipH="1">
            <a:off x="5864829" y="778393"/>
            <a:ext cx="287289" cy="62295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FE9494-D057-3641-8C92-7080259B2E69}"/>
              </a:ext>
            </a:extLst>
          </p:cNvPr>
          <p:cNvCxnSpPr>
            <a:cxnSpLocks/>
          </p:cNvCxnSpPr>
          <p:nvPr/>
        </p:nvCxnSpPr>
        <p:spPr>
          <a:xfrm flipH="1">
            <a:off x="6962356" y="1224447"/>
            <a:ext cx="285709" cy="62870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DC885-B079-824D-9250-53C882389DD2}"/>
              </a:ext>
            </a:extLst>
          </p:cNvPr>
          <p:cNvCxnSpPr>
            <a:cxnSpLocks/>
          </p:cNvCxnSpPr>
          <p:nvPr/>
        </p:nvCxnSpPr>
        <p:spPr>
          <a:xfrm>
            <a:off x="7950252" y="4117257"/>
            <a:ext cx="2277892" cy="215203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ADB2AC-A6B2-894F-A485-51B6E565EA28}"/>
              </a:ext>
            </a:extLst>
          </p:cNvPr>
          <p:cNvCxnSpPr>
            <a:cxnSpLocks/>
          </p:cNvCxnSpPr>
          <p:nvPr/>
        </p:nvCxnSpPr>
        <p:spPr>
          <a:xfrm>
            <a:off x="7327173" y="4575594"/>
            <a:ext cx="2268866" cy="215117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13202-7A83-594F-A2A1-CDF189A910F3}"/>
              </a:ext>
            </a:extLst>
          </p:cNvPr>
          <p:cNvCxnSpPr>
            <a:cxnSpLocks/>
          </p:cNvCxnSpPr>
          <p:nvPr/>
        </p:nvCxnSpPr>
        <p:spPr>
          <a:xfrm flipH="1">
            <a:off x="7742185" y="4401434"/>
            <a:ext cx="519702" cy="54518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7EBD3C-E51F-3343-881A-CE1E49B04FA5}"/>
              </a:ext>
            </a:extLst>
          </p:cNvPr>
          <p:cNvCxnSpPr>
            <a:cxnSpLocks/>
          </p:cNvCxnSpPr>
          <p:nvPr/>
        </p:nvCxnSpPr>
        <p:spPr>
          <a:xfrm flipH="1">
            <a:off x="8261887" y="4924809"/>
            <a:ext cx="519702" cy="54518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567D44-BDFA-8A48-A468-4F55A2B82A3A}"/>
              </a:ext>
            </a:extLst>
          </p:cNvPr>
          <p:cNvCxnSpPr>
            <a:cxnSpLocks/>
          </p:cNvCxnSpPr>
          <p:nvPr/>
        </p:nvCxnSpPr>
        <p:spPr>
          <a:xfrm flipH="1">
            <a:off x="8798514" y="5448184"/>
            <a:ext cx="519702" cy="54518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63C53B-7BE0-C24D-8274-8D356CE19588}"/>
              </a:ext>
            </a:extLst>
          </p:cNvPr>
          <p:cNvCxnSpPr>
            <a:cxnSpLocks/>
          </p:cNvCxnSpPr>
          <p:nvPr/>
        </p:nvCxnSpPr>
        <p:spPr>
          <a:xfrm flipH="1">
            <a:off x="9398466" y="5970014"/>
            <a:ext cx="519702" cy="54518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2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</dc:creator>
  <cp:lastModifiedBy>Santhosh Kumar</cp:lastModifiedBy>
  <cp:revision>6</cp:revision>
  <dcterms:created xsi:type="dcterms:W3CDTF">2020-01-09T05:34:06Z</dcterms:created>
  <dcterms:modified xsi:type="dcterms:W3CDTF">2020-01-09T07:08:12Z</dcterms:modified>
</cp:coreProperties>
</file>