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4" r:id="rId6"/>
    <p:sldId id="269" r:id="rId7"/>
    <p:sldId id="265" r:id="rId8"/>
    <p:sldId id="266" r:id="rId9"/>
    <p:sldId id="262" r:id="rId10"/>
    <p:sldId id="267" r:id="rId11"/>
    <p:sldId id="26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DD26-2FE1-4379-B67D-46E0DA78E206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90D1-D018-46DD-829C-195376A56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454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DD26-2FE1-4379-B67D-46E0DA78E206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90D1-D018-46DD-829C-195376A56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833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DD26-2FE1-4379-B67D-46E0DA78E206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90D1-D018-46DD-829C-195376A56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849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DD26-2FE1-4379-B67D-46E0DA78E206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90D1-D018-46DD-829C-195376A56AF5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6631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DD26-2FE1-4379-B67D-46E0DA78E206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90D1-D018-46DD-829C-195376A56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8369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DD26-2FE1-4379-B67D-46E0DA78E206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90D1-D018-46DD-829C-195376A56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7470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DD26-2FE1-4379-B67D-46E0DA78E206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90D1-D018-46DD-829C-195376A56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9851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DD26-2FE1-4379-B67D-46E0DA78E206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90D1-D018-46DD-829C-195376A56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9744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DD26-2FE1-4379-B67D-46E0DA78E206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90D1-D018-46DD-829C-195376A56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715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DD26-2FE1-4379-B67D-46E0DA78E206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90D1-D018-46DD-829C-195376A56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44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DD26-2FE1-4379-B67D-46E0DA78E206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90D1-D018-46DD-829C-195376A56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706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DD26-2FE1-4379-B67D-46E0DA78E206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90D1-D018-46DD-829C-195376A56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861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DD26-2FE1-4379-B67D-46E0DA78E206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90D1-D018-46DD-829C-195376A56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32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DD26-2FE1-4379-B67D-46E0DA78E206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90D1-D018-46DD-829C-195376A56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228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DD26-2FE1-4379-B67D-46E0DA78E206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90D1-D018-46DD-829C-195376A56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230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DD26-2FE1-4379-B67D-46E0DA78E206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90D1-D018-46DD-829C-195376A56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124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DD26-2FE1-4379-B67D-46E0DA78E206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90D1-D018-46DD-829C-195376A56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353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B6ADD26-2FE1-4379-B67D-46E0DA78E206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BAF90D1-D018-46DD-829C-195376A56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6322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5CE4BC-9F3A-4B3F-A101-40EA6DB0E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6" y="3695068"/>
            <a:ext cx="6376477" cy="2511111"/>
          </a:xfrm>
        </p:spPr>
        <p:txBody>
          <a:bodyPr>
            <a:normAutofit/>
          </a:bodyPr>
          <a:lstStyle/>
          <a:p>
            <a:r>
              <a:rPr lang="hu-HU" sz="7200"/>
              <a:t>SMART HOME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2A3DFF3-A0F3-436B-BE05-009BB0AA2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368" y="2491266"/>
            <a:ext cx="6350241" cy="1188175"/>
          </a:xfrm>
        </p:spPr>
        <p:txBody>
          <a:bodyPr>
            <a:normAutofit/>
          </a:bodyPr>
          <a:lstStyle/>
          <a:p>
            <a:r>
              <a:rPr lang="hu-HU" dirty="0" err="1"/>
              <a:t>Bákonyi</a:t>
            </a:r>
            <a:r>
              <a:rPr lang="hu-HU" dirty="0"/>
              <a:t> Sándor és Kriczky Gábor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77FA25-B6B8-44CA-B095-1BC1FD60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7678" y="2627791"/>
            <a:ext cx="6235148" cy="3592034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>
                <a:outerShdw blurRad="469900" dist="342900" dir="5400000" sy="-20000" rotWithShape="0">
                  <a:schemeClr val="bg1"/>
                </a:outerShdw>
              </a:effectLst>
            </a:endParaRPr>
          </a:p>
        </p:txBody>
      </p:sp>
      <p:sp>
        <p:nvSpPr>
          <p:cNvPr id="12" name="Rounded Rectangle 18">
            <a:extLst>
              <a:ext uri="{FF2B5EF4-FFF2-40B4-BE49-F238E27FC236}">
                <a16:creationId xmlns:a16="http://schemas.microsoft.com/office/drawing/2014/main" id="{F160911A-F75F-4376-B588-A5D201AE4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5700" y="1340663"/>
            <a:ext cx="4023360" cy="4023360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nyíl látható&#10;&#10;Automatikusan generált leírás">
            <a:extLst>
              <a:ext uri="{FF2B5EF4-FFF2-40B4-BE49-F238E27FC236}">
                <a16:creationId xmlns:a16="http://schemas.microsoft.com/office/drawing/2014/main" id="{8BCB17D8-0018-4144-90EA-D2CA70CDD5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0" r="15324" b="-2"/>
          <a:stretch/>
        </p:blipFill>
        <p:spPr>
          <a:xfrm>
            <a:off x="7819472" y="1660703"/>
            <a:ext cx="3415817" cy="338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70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221F34-1995-4941-AFD1-8B15D28B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Login .</a:t>
            </a:r>
            <a:r>
              <a:rPr lang="hu-HU" dirty="0" err="1"/>
              <a:t>cs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25E7629-E10E-49E8-8E8D-9757A1F74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723" y="1978207"/>
            <a:ext cx="7743218" cy="461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3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B9E12E-EB9B-4618-A042-D1EE8A1F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Login .</a:t>
            </a:r>
            <a:r>
              <a:rPr lang="hu-HU" dirty="0" err="1"/>
              <a:t>xaml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0D77FE9-89E3-4E2C-BFFD-741711D15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09" y="1876281"/>
            <a:ext cx="8845381" cy="454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9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F5CED3-D0CB-4A06-A5E4-139EED84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42" y="2281287"/>
            <a:ext cx="10778765" cy="2897319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Egyenlőre ennyi…</a:t>
            </a:r>
            <a:br>
              <a:rPr lang="hu-HU" dirty="0"/>
            </a:br>
            <a:r>
              <a:rPr lang="hu-HU" dirty="0"/>
              <a:t>Köszönjük a figyelmet</a:t>
            </a:r>
          </a:p>
        </p:txBody>
      </p:sp>
    </p:spTree>
    <p:extLst>
      <p:ext uri="{BB962C8B-B14F-4D97-AF65-F5344CB8AC3E}">
        <p14:creationId xmlns:p14="http://schemas.microsoft.com/office/powerpoint/2010/main" val="243207985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ECCD04-66B1-4C88-804B-B0AC44D7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Célja: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C6D877-5FDB-4D48-A565-D8606B8DD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Mindennapi problémák leegyszerűsítése </a:t>
            </a:r>
          </a:p>
          <a:p>
            <a:endParaRPr lang="hu-HU" dirty="0"/>
          </a:p>
          <a:p>
            <a:r>
              <a:rPr lang="hu-HU" dirty="0"/>
              <a:t>Biztonságosabb környezet kialakítása</a:t>
            </a:r>
          </a:p>
          <a:p>
            <a:endParaRPr lang="hu-HU" dirty="0"/>
          </a:p>
          <a:p>
            <a:r>
              <a:rPr lang="hu-HU" dirty="0"/>
              <a:t>Kényelem</a:t>
            </a:r>
          </a:p>
          <a:p>
            <a:endParaRPr lang="hu-HU" dirty="0"/>
          </a:p>
          <a:p>
            <a:r>
              <a:rPr lang="hu-HU" dirty="0"/>
              <a:t>Szenzor és </a:t>
            </a:r>
            <a:r>
              <a:rPr lang="hu-HU" dirty="0" err="1"/>
              <a:t>aktuátor</a:t>
            </a:r>
            <a:r>
              <a:rPr lang="hu-HU" dirty="0"/>
              <a:t> hálózatok tárgy teljesítése 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A8603840-C057-4166-B034-16D4471EC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653" y="177903"/>
            <a:ext cx="1903815" cy="19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89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962833-2EBB-47A0-9823-D4F8E16EE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0A1F400-C0D0-4575-BF5B-0C1A7675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313" y="687388"/>
            <a:ext cx="6290687" cy="5483225"/>
          </a:xfrm>
          <a:effectLst/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7200" spc="-300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Funkciók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580" y="2032907"/>
            <a:ext cx="0" cy="279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7696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4BC8FACE-357B-4D3B-83F6-62EFD00FFC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5" r="36749"/>
          <a:stretch/>
        </p:blipFill>
        <p:spPr>
          <a:xfrm>
            <a:off x="19" y="10"/>
            <a:ext cx="4708167" cy="6857990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012869-90AE-4B94-A244-F6AA56E85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480" y="243191"/>
            <a:ext cx="6487886" cy="6400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sz="2400" dirty="0"/>
              <a:t>Automatizált világítás (napszaktól, mozgásérzékelőtől és egyéb dolgok tükrében)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sz="2400" dirty="0"/>
              <a:t>Hőfokszabályzás időjárástól függően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sz="2400" dirty="0"/>
              <a:t>Automatikus Biztonsági zár baleset következtében (tűz)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sz="2400" dirty="0"/>
              <a:t>Energiatakarékos üzemmód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sz="2400" b="1" dirty="0">
                <a:solidFill>
                  <a:srgbClr val="FF0000"/>
                </a:solidFill>
              </a:rPr>
              <a:t>Piros gomb </a:t>
            </a:r>
            <a:r>
              <a:rPr lang="hu-HU" sz="2400" dirty="0"/>
              <a:t>(Az első </a:t>
            </a:r>
            <a:r>
              <a:rPr lang="hu-HU" sz="2400" dirty="0" err="1"/>
              <a:t>smart</a:t>
            </a:r>
            <a:r>
              <a:rPr lang="hu-HU" sz="2400" dirty="0"/>
              <a:t> </a:t>
            </a:r>
            <a:r>
              <a:rPr lang="hu-HU" sz="2400" dirty="0" err="1"/>
              <a:t>home</a:t>
            </a:r>
            <a:r>
              <a:rPr lang="hu-HU" sz="2400" dirty="0"/>
              <a:t> birtokosának jár. Funkciója: ha nem tudja fizetni a felvett hitelt a házra és elvenné a bank, fel tudja robbantani. Leginnovatív funkciónk.  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sz="2400" dirty="0"/>
              <a:t>Meg egyéb mások, amik időközben belekerülnek. (</a:t>
            </a:r>
            <a:r>
              <a:rPr lang="hu-HU" sz="2400" dirty="0" err="1"/>
              <a:t>bugok</a:t>
            </a:r>
            <a:r>
              <a:rPr lang="hu-HU" sz="2400" dirty="0"/>
              <a:t> :’( )</a:t>
            </a:r>
          </a:p>
        </p:txBody>
      </p:sp>
    </p:spTree>
    <p:extLst>
      <p:ext uri="{BB962C8B-B14F-4D97-AF65-F5344CB8AC3E}">
        <p14:creationId xmlns:p14="http://schemas.microsoft.com/office/powerpoint/2010/main" val="3783569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F164E5A-ABC0-4A97-86CA-5F7C26615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4" y="0"/>
            <a:ext cx="8116488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393E8D-D10F-4FE1-AC21-8B44BEB50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1"/>
            <a:ext cx="4062127" cy="6857996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61E56F2-E0F3-4D23-A1E8-03C422F5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90044"/>
            <a:ext cx="3615966" cy="1738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-300" dirty="0" err="1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Grafikus</a:t>
            </a:r>
            <a:r>
              <a:rPr lang="en-US" sz="48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 </a:t>
            </a:r>
            <a:r>
              <a:rPr lang="en-US" sz="4800" spc="-300" dirty="0" err="1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felület</a:t>
            </a:r>
            <a:endParaRPr lang="en-US" sz="4800" spc="-300" dirty="0">
              <a:solidFill>
                <a:schemeClr val="tx1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3899D43-FE57-452B-89D3-E1F115EC9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1498560"/>
            <a:ext cx="6833412" cy="3860877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FD54474-3FE7-49C1-B283-2B7C529EDE93}"/>
              </a:ext>
            </a:extLst>
          </p:cNvPr>
          <p:cNvSpPr txBox="1"/>
          <p:nvPr/>
        </p:nvSpPr>
        <p:spPr>
          <a:xfrm>
            <a:off x="8332480" y="3727234"/>
            <a:ext cx="3846136" cy="377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hu-HU" sz="4000" b="1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Kezelő felület </a:t>
            </a:r>
            <a:endParaRPr lang="en-US" sz="4000" b="1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2061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5492D0-1AD8-4688-A4BA-99C7532E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Window1 .</a:t>
            </a:r>
            <a:r>
              <a:rPr lang="hu-HU" dirty="0" err="1"/>
              <a:t>cs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E8DAD18-CB86-49E1-A46A-55F2AF0A2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24" y="1872111"/>
            <a:ext cx="7794751" cy="462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7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BB471A-8DA9-4CF9-B6E8-CB5D3828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Window1 .</a:t>
            </a:r>
            <a:r>
              <a:rPr lang="hu-HU" dirty="0" err="1"/>
              <a:t>xaml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7B24E96-FC19-450F-AE8B-425F97F17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19" y="1787965"/>
            <a:ext cx="9064355" cy="480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0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BB471A-8DA9-4CF9-B6E8-CB5D3828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Window</a:t>
            </a:r>
            <a:r>
              <a:rPr lang="hu-HU" dirty="0"/>
              <a:t> .</a:t>
            </a:r>
            <a:r>
              <a:rPr lang="hu-HU" dirty="0" err="1"/>
              <a:t>xaml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A0BDE07-08D4-486B-AF7A-BFA6755A2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98" y="2012549"/>
            <a:ext cx="9896272" cy="448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1E56F2-E0F3-4D23-A1E8-03C422F5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93" y="917889"/>
            <a:ext cx="7052937" cy="2511111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7200" spc="-300" dirty="0" err="1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Grafikus</a:t>
            </a:r>
            <a:r>
              <a:rPr lang="en-US" sz="72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 </a:t>
            </a:r>
            <a:r>
              <a:rPr lang="en-US" sz="7200" spc="-300" dirty="0" err="1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felület</a:t>
            </a:r>
            <a:endParaRPr lang="en-US" sz="7200" spc="-300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C5A0392-8060-4B23-B943-B8D86D735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7678" y="2627791"/>
            <a:ext cx="6235148" cy="3592034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>
                <a:outerShdw blurRad="469900" dist="342900" dir="5400000" sy="-20000" rotWithShape="0">
                  <a:schemeClr val="bg1"/>
                </a:outerShdw>
              </a:effectLst>
            </a:endParaRPr>
          </a:p>
        </p:txBody>
      </p:sp>
      <p:sp>
        <p:nvSpPr>
          <p:cNvPr id="12" name="Rounded Rectangle 18">
            <a:extLst>
              <a:ext uri="{FF2B5EF4-FFF2-40B4-BE49-F238E27FC236}">
                <a16:creationId xmlns:a16="http://schemas.microsoft.com/office/drawing/2014/main" id="{BB2618B7-2777-4789-9442-B1B6023A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5939" y="1331843"/>
            <a:ext cx="3352598" cy="4437812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szöveg, elektronika, képernyőkép látható&#10;&#10;Automatikusan generált leírás">
            <a:extLst>
              <a:ext uri="{FF2B5EF4-FFF2-40B4-BE49-F238E27FC236}">
                <a16:creationId xmlns:a16="http://schemas.microsoft.com/office/drawing/2014/main" id="{F533BA9D-5000-4BAE-80EE-DD72D8C7C5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35" r="7725" b="-2"/>
          <a:stretch/>
        </p:blipFill>
        <p:spPr>
          <a:xfrm>
            <a:off x="8530224" y="1648107"/>
            <a:ext cx="2684029" cy="3805284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FD54474-3FE7-49C1-B283-2B7C529EDE93}"/>
              </a:ext>
            </a:extLst>
          </p:cNvPr>
          <p:cNvSpPr txBox="1"/>
          <p:nvPr/>
        </p:nvSpPr>
        <p:spPr>
          <a:xfrm>
            <a:off x="679174" y="2801222"/>
            <a:ext cx="67872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/>
              <a:t>Bejelentkezési ablak</a:t>
            </a:r>
          </a:p>
        </p:txBody>
      </p:sp>
    </p:spTree>
    <p:extLst>
      <p:ext uri="{BB962C8B-B14F-4D97-AF65-F5344CB8AC3E}">
        <p14:creationId xmlns:p14="http://schemas.microsoft.com/office/powerpoint/2010/main" val="85270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élység">
  <a:themeElements>
    <a:clrScheme name="Mélység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Mélység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élysé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TM04033923[[fn=Mélység]]</Template>
  <TotalTime>40</TotalTime>
  <Words>123</Words>
  <Application>Microsoft Office PowerPoint</Application>
  <PresentationFormat>Szélesvásznú</PresentationFormat>
  <Paragraphs>27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5" baseType="lpstr">
      <vt:lpstr>Arial</vt:lpstr>
      <vt:lpstr>Corbel</vt:lpstr>
      <vt:lpstr>Mélység</vt:lpstr>
      <vt:lpstr>SMART HOME</vt:lpstr>
      <vt:lpstr>Célja: </vt:lpstr>
      <vt:lpstr>Funkciók</vt:lpstr>
      <vt:lpstr>PowerPoint-bemutató</vt:lpstr>
      <vt:lpstr>Grafikus felület</vt:lpstr>
      <vt:lpstr>Window1 .cs</vt:lpstr>
      <vt:lpstr>Window1 .xaml</vt:lpstr>
      <vt:lpstr>Window .xaml</vt:lpstr>
      <vt:lpstr>Grafikus felület</vt:lpstr>
      <vt:lpstr>Login .cs</vt:lpstr>
      <vt:lpstr>Login .xaml</vt:lpstr>
      <vt:lpstr>Egyenlőre ennyi… 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</dc:title>
  <dc:creator>Kriczky Gábor</dc:creator>
  <cp:lastModifiedBy>Kriczky Gábor</cp:lastModifiedBy>
  <cp:revision>9</cp:revision>
  <dcterms:created xsi:type="dcterms:W3CDTF">2021-09-21T08:38:32Z</dcterms:created>
  <dcterms:modified xsi:type="dcterms:W3CDTF">2021-10-12T12:57:07Z</dcterms:modified>
</cp:coreProperties>
</file>