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382-43F8-443C-9CCF-D6B7498D3070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402-A08D-41AA-9CE1-A8F27023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382-43F8-443C-9CCF-D6B7498D3070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402-A08D-41AA-9CE1-A8F27023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382-43F8-443C-9CCF-D6B7498D3070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402-A08D-41AA-9CE1-A8F27023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382-43F8-443C-9CCF-D6B7498D3070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402-A08D-41AA-9CE1-A8F27023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382-43F8-443C-9CCF-D6B7498D3070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402-A08D-41AA-9CE1-A8F27023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382-43F8-443C-9CCF-D6B7498D3070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402-A08D-41AA-9CE1-A8F27023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382-43F8-443C-9CCF-D6B7498D3070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402-A08D-41AA-9CE1-A8F27023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382-43F8-443C-9CCF-D6B7498D3070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402-A08D-41AA-9CE1-A8F27023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382-43F8-443C-9CCF-D6B7498D3070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402-A08D-41AA-9CE1-A8F27023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382-43F8-443C-9CCF-D6B7498D3070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402-A08D-41AA-9CE1-A8F27023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382-43F8-443C-9CCF-D6B7498D3070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8402-A08D-41AA-9CE1-A8F27023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5382-43F8-443C-9CCF-D6B7498D3070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8402-A08D-41AA-9CE1-A8F270231D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mbostock/4062045" TargetMode="External"/><Relationship Id="rId2" Type="http://schemas.openxmlformats.org/officeDocument/2006/relationships/hyperlink" Target="https://github.com/mbostock/d3/wiki/Force-Layou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 Force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https://github.com/mbostock/d3/wiki/Force-Layout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http://bl.ocks.org/mbostock/4062045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Concept: organize data by relation</a:t>
            </a:r>
          </a:p>
          <a:p>
            <a:r>
              <a:rPr lang="en-US" dirty="0" smtClean="0"/>
              <a:t>Set of nodes &amp; node-node links</a:t>
            </a:r>
          </a:p>
          <a:p>
            <a:r>
              <a:rPr lang="en-US" dirty="0" smtClean="0"/>
              <a:t>Force Layout is created as an object with methods to customize/add features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nodes/links</a:t>
            </a:r>
          </a:p>
          <a:p>
            <a:r>
              <a:rPr lang="en-US" dirty="0" smtClean="0"/>
              <a:t>Add SVG to body</a:t>
            </a:r>
          </a:p>
          <a:p>
            <a:r>
              <a:rPr lang="en-US" dirty="0" smtClean="0"/>
              <a:t>Create force layout</a:t>
            </a:r>
          </a:p>
          <a:p>
            <a:r>
              <a:rPr lang="en-US" dirty="0" smtClean="0"/>
              <a:t>Add nodes/links to force layout and start()</a:t>
            </a:r>
          </a:p>
          <a:p>
            <a:r>
              <a:rPr lang="en-US" dirty="0" smtClean="0"/>
              <a:t>Select nodes/links from SVG to add functionality and customization</a:t>
            </a:r>
          </a:p>
          <a:p>
            <a:r>
              <a:rPr lang="en-US" dirty="0" smtClean="0"/>
              <a:t>Setup ticks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nodes </a:t>
            </a:r>
            <a:r>
              <a:rPr lang="en-US" dirty="0" err="1" smtClean="0"/>
              <a:t>draggable</a:t>
            </a:r>
            <a:r>
              <a:rPr lang="en-US" dirty="0" smtClean="0"/>
              <a:t>: </a:t>
            </a:r>
            <a:r>
              <a:rPr lang="en-US" dirty="0" err="1" smtClean="0"/>
              <a:t>node.call</a:t>
            </a:r>
            <a:r>
              <a:rPr lang="en-US" dirty="0" smtClean="0"/>
              <a:t>(</a:t>
            </a:r>
            <a:r>
              <a:rPr lang="en-US" dirty="0" err="1" smtClean="0"/>
              <a:t>force.drag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data to nodes/links</a:t>
            </a:r>
          </a:p>
          <a:p>
            <a:r>
              <a:rPr lang="en-US" dirty="0" smtClean="0"/>
              <a:t>Event Listeners: </a:t>
            </a:r>
            <a:r>
              <a:rPr lang="en-US" dirty="0" err="1" smtClean="0"/>
              <a:t>node.on</a:t>
            </a:r>
            <a:r>
              <a:rPr lang="en-US" dirty="0" smtClean="0"/>
              <a:t>(“</a:t>
            </a:r>
            <a:r>
              <a:rPr lang="en-US" dirty="0" err="1" smtClean="0"/>
              <a:t>click”,function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gets passed to function: </a:t>
            </a:r>
          </a:p>
          <a:p>
            <a:pPr lvl="1"/>
            <a:r>
              <a:rPr lang="en-US" dirty="0" err="1" smtClean="0"/>
              <a:t>node.on</a:t>
            </a:r>
            <a:r>
              <a:rPr lang="en-US" dirty="0" smtClean="0"/>
              <a:t>(“</a:t>
            </a:r>
            <a:r>
              <a:rPr lang="en-US" dirty="0" err="1" smtClean="0"/>
              <a:t>click”,function</a:t>
            </a:r>
            <a:r>
              <a:rPr lang="en-US" dirty="0" smtClean="0"/>
              <a:t>(d){console.log(d.name);})</a:t>
            </a:r>
            <a:endParaRPr lang="en-US" dirty="0"/>
          </a:p>
          <a:p>
            <a:r>
              <a:rPr lang="en-US" dirty="0" smtClean="0"/>
              <a:t>Link styling</a:t>
            </a:r>
          </a:p>
          <a:p>
            <a:pPr lvl="1"/>
            <a:r>
              <a:rPr lang="en-US" dirty="0" err="1" smtClean="0"/>
              <a:t>link.style</a:t>
            </a:r>
            <a:r>
              <a:rPr lang="en-US" dirty="0" smtClean="0"/>
              <a:t>(“stroke-width”, function(d){</a:t>
            </a:r>
          </a:p>
          <a:p>
            <a:pPr lvl="1">
              <a:buNone/>
            </a:pPr>
            <a:r>
              <a:rPr lang="en-US" dirty="0" smtClean="0"/>
              <a:t>    		return </a:t>
            </a:r>
            <a:r>
              <a:rPr lang="en-US" dirty="0" err="1" smtClean="0"/>
              <a:t>d.width</a:t>
            </a:r>
            <a:r>
              <a:rPr lang="en-US" dirty="0" smtClean="0"/>
              <a:t>); })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107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D3 Force Layout</vt:lpstr>
      <vt:lpstr>Basics</vt:lpstr>
      <vt:lpstr>Outline</vt:lpstr>
      <vt:lpstr>Additional Features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</dc:creator>
  <cp:lastModifiedBy>Brian</cp:lastModifiedBy>
  <cp:revision>22</cp:revision>
  <dcterms:created xsi:type="dcterms:W3CDTF">2015-02-19T17:45:05Z</dcterms:created>
  <dcterms:modified xsi:type="dcterms:W3CDTF">2015-02-19T21:06:49Z</dcterms:modified>
</cp:coreProperties>
</file>