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9" r:id="rId6"/>
    <p:sldId id="263" r:id="rId7"/>
    <p:sldId id="265" r:id="rId8"/>
    <p:sldId id="261" r:id="rId9"/>
    <p:sldId id="262" r:id="rId10"/>
    <p:sldId id="272" r:id="rId11"/>
    <p:sldId id="268" r:id="rId12"/>
    <p:sldId id="270" r:id="rId13"/>
    <p:sldId id="264" r:id="rId14"/>
    <p:sldId id="266" r:id="rId15"/>
    <p:sldId id="267" r:id="rId16"/>
    <p:sldId id="269" r:id="rId17"/>
    <p:sldId id="271" r:id="rId18"/>
    <p:sldId id="274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Download and Installation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Accounts (Admin / Portal –Sub/Pub)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Discovery / REST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Birds Eye View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4"/>
      <dgm:spPr/>
    </dgm:pt>
    <dgm:pt modelId="{D6A4EE92-BADB-42D0-9CA1-E297A8FE018F}" type="pres">
      <dgm:prSet presAssocID="{6750AC01-D39D-4F3A-9DC8-2A211EE986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4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4"/>
      <dgm:spPr/>
    </dgm:pt>
    <dgm:pt modelId="{D3821D08-B13D-4282-9DC3-B4EFE7777D33}" type="pres">
      <dgm:prSet presAssocID="{0BEF68B8-1228-47BB-83B5-7B9CD1E3F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4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96EC9E81-A31A-4D2E-953A-AA47456ADE8A}" type="pres">
      <dgm:prSet presAssocID="{5605D28D-2CE6-4513-8566-952984E21E14}" presName="compNode" presStyleCnt="0"/>
      <dgm:spPr/>
    </dgm:pt>
    <dgm:pt modelId="{CB4AEE12-FEB2-41D7-8DDD-951023CAE0A9}" type="pres">
      <dgm:prSet presAssocID="{5605D28D-2CE6-4513-8566-952984E21E14}" presName="bgRect" presStyleLbl="bgShp" presStyleIdx="2" presStyleCnt="4"/>
      <dgm:spPr/>
    </dgm:pt>
    <dgm:pt modelId="{64F8082D-BD0A-4C01-B1FF-A7CAC053CE22}" type="pres">
      <dgm:prSet presAssocID="{5605D28D-2CE6-4513-8566-952984E21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 outline"/>
        </a:ext>
      </dgm:extLst>
    </dgm:pt>
    <dgm:pt modelId="{A0044102-4110-46BB-A6D5-98989FBFF9BC}" type="pres">
      <dgm:prSet presAssocID="{5605D28D-2CE6-4513-8566-952984E21E14}" presName="spaceRect" presStyleCnt="0"/>
      <dgm:spPr/>
    </dgm:pt>
    <dgm:pt modelId="{D8A5EA19-529C-49C9-903D-E4DA749C3558}" type="pres">
      <dgm:prSet presAssocID="{5605D28D-2CE6-4513-8566-952984E21E14}" presName="parTx" presStyleLbl="revTx" presStyleIdx="2" presStyleCnt="4">
        <dgm:presLayoutVars>
          <dgm:chMax val="0"/>
          <dgm:chPref val="0"/>
        </dgm:presLayoutVars>
      </dgm:prSet>
      <dgm:spPr/>
    </dgm:pt>
    <dgm:pt modelId="{62867E47-A3A7-4331-A694-DC2900FC2611}" type="pres">
      <dgm:prSet presAssocID="{823D1971-2C4D-4EC5-A874-2F463DE37109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3" presStyleCnt="4"/>
      <dgm:spPr/>
    </dgm:pt>
    <dgm:pt modelId="{2C0651A5-CAF7-4B33-A474-112D98DE1A6C}" type="pres">
      <dgm:prSet presAssocID="{6A564E1C-9981-4C86-84D7-A8BD68594688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wl outline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98C1E52E-0D9F-4321-B7F9-46DE896CCC49}" type="presOf" srcId="{5605D28D-2CE6-4513-8566-952984E21E14}" destId="{D8A5EA19-529C-49C9-903D-E4DA749C3558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3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7E6ECD45-35B5-4802-824A-16F24D10FA92}" type="presParOf" srcId="{7590C4D3-A8BD-4ACA-90B7-4E0750123315}" destId="{96EC9E81-A31A-4D2E-953A-AA47456ADE8A}" srcOrd="4" destOrd="0" presId="urn:microsoft.com/office/officeart/2018/2/layout/IconVerticalSolidList"/>
    <dgm:cxn modelId="{6AF49356-FC9F-4D35-B247-22314A46A9D4}" type="presParOf" srcId="{96EC9E81-A31A-4D2E-953A-AA47456ADE8A}" destId="{CB4AEE12-FEB2-41D7-8DDD-951023CAE0A9}" srcOrd="0" destOrd="0" presId="urn:microsoft.com/office/officeart/2018/2/layout/IconVerticalSolidList"/>
    <dgm:cxn modelId="{E27B378C-F2B9-4809-8B75-B5CAD765238F}" type="presParOf" srcId="{96EC9E81-A31A-4D2E-953A-AA47456ADE8A}" destId="{64F8082D-BD0A-4C01-B1FF-A7CAC053CE22}" srcOrd="1" destOrd="0" presId="urn:microsoft.com/office/officeart/2018/2/layout/IconVerticalSolidList"/>
    <dgm:cxn modelId="{10E9ED91-32ED-4E5A-A36A-9F5D2B29FD96}" type="presParOf" srcId="{96EC9E81-A31A-4D2E-953A-AA47456ADE8A}" destId="{A0044102-4110-46BB-A6D5-98989FBFF9BC}" srcOrd="2" destOrd="0" presId="urn:microsoft.com/office/officeart/2018/2/layout/IconVerticalSolidList"/>
    <dgm:cxn modelId="{5E9C5184-2791-4A1F-96A7-470CE413E175}" type="presParOf" srcId="{96EC9E81-A31A-4D2E-953A-AA47456ADE8A}" destId="{D8A5EA19-529C-49C9-903D-E4DA749C3558}" srcOrd="3" destOrd="0" presId="urn:microsoft.com/office/officeart/2018/2/layout/IconVerticalSolidList"/>
    <dgm:cxn modelId="{C1C7DBCD-F7A6-460E-9014-3E3E228014A6}" type="presParOf" srcId="{7590C4D3-A8BD-4ACA-90B7-4E0750123315}" destId="{62867E47-A3A7-4331-A694-DC2900FC2611}" srcOrd="5" destOrd="0" presId="urn:microsoft.com/office/officeart/2018/2/layout/IconVerticalSolidList"/>
    <dgm:cxn modelId="{4005CC9B-095C-44BF-9DBB-356D17A153BA}" type="presParOf" srcId="{7590C4D3-A8BD-4ACA-90B7-4E0750123315}" destId="{DCB49BB0-1937-4A25-8269-1EFF6A1CE140}" srcOrd="6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ColdFusion Enterprise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APACHE Config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F7D748C-E8B3-4336-B947-EE777E4EAD09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D2435374-360D-4224-BDC1-796698788B92}" type="pres">
      <dgm:prSet presAssocID="{7E5AA53B-3EEE-4DE4-BB81-9044890C2946}" presName="container" presStyleCnt="0">
        <dgm:presLayoutVars>
          <dgm:dir/>
          <dgm:resizeHandles val="exact"/>
        </dgm:presLayoutVars>
      </dgm:prSet>
      <dgm:spPr/>
    </dgm:pt>
    <dgm:pt modelId="{28FB0268-4059-44D8-94DF-3DC006B905FB}" type="pres">
      <dgm:prSet presAssocID="{6750AC01-D39D-4F3A-9DC8-2A211EE986A2}" presName="compNode" presStyleCnt="0"/>
      <dgm:spPr/>
    </dgm:pt>
    <dgm:pt modelId="{CFD9F07D-8913-47B0-BC2F-69C063D3FBDA}" type="pres">
      <dgm:prSet presAssocID="{6750AC01-D39D-4F3A-9DC8-2A211EE986A2}" presName="iconBgRect" presStyleLbl="bgShp" presStyleIdx="0" presStyleCnt="3"/>
      <dgm:spPr/>
    </dgm:pt>
    <dgm:pt modelId="{9B78ECC6-0CD5-4796-8EBF-AA69C6E439DE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0520B10-1DA2-48A0-BF6F-559BBB456E70}" type="pres">
      <dgm:prSet presAssocID="{6750AC01-D39D-4F3A-9DC8-2A211EE986A2}" presName="spaceRect" presStyleCnt="0"/>
      <dgm:spPr/>
    </dgm:pt>
    <dgm:pt modelId="{F72BB55D-A047-4E19-9810-F4BED101D31D}" type="pres">
      <dgm:prSet presAssocID="{6750AC01-D39D-4F3A-9DC8-2A211EE986A2}" presName="textRect" presStyleLbl="revTx" presStyleIdx="0" presStyleCnt="3">
        <dgm:presLayoutVars>
          <dgm:chMax val="1"/>
          <dgm:chPref val="1"/>
        </dgm:presLayoutVars>
      </dgm:prSet>
      <dgm:spPr/>
    </dgm:pt>
    <dgm:pt modelId="{CB4CDB97-86B3-48C9-9058-3C0D9F6B684B}" type="pres">
      <dgm:prSet presAssocID="{CA077D98-8478-47EA-B6A9-99ACE60C64D4}" presName="sibTrans" presStyleLbl="sibTrans2D1" presStyleIdx="0" presStyleCnt="0"/>
      <dgm:spPr/>
    </dgm:pt>
    <dgm:pt modelId="{B3D0862B-F4BA-48FB-B320-F0FAF70F3C78}" type="pres">
      <dgm:prSet presAssocID="{0BEF68B8-1228-47BB-83B5-7B9CD1E3F84E}" presName="compNode" presStyleCnt="0"/>
      <dgm:spPr/>
    </dgm:pt>
    <dgm:pt modelId="{7486907C-A67D-4DCF-B19D-CCD8201F3164}" type="pres">
      <dgm:prSet presAssocID="{0BEF68B8-1228-47BB-83B5-7B9CD1E3F84E}" presName="iconBgRect" presStyleLbl="bgShp" presStyleIdx="1" presStyleCnt="3"/>
      <dgm:spPr/>
    </dgm:pt>
    <dgm:pt modelId="{48A31DB3-2362-485F-AD26-D3DB2EC5B83F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3C6DD05-32CB-4FA0-8308-6946552B70EE}" type="pres">
      <dgm:prSet presAssocID="{0BEF68B8-1228-47BB-83B5-7B9CD1E3F84E}" presName="spaceRect" presStyleCnt="0"/>
      <dgm:spPr/>
    </dgm:pt>
    <dgm:pt modelId="{D09832D2-FB81-4952-865C-5D2858236425}" type="pres">
      <dgm:prSet presAssocID="{0BEF68B8-1228-47BB-83B5-7B9CD1E3F84E}" presName="textRect" presStyleLbl="revTx" presStyleIdx="1" presStyleCnt="3">
        <dgm:presLayoutVars>
          <dgm:chMax val="1"/>
          <dgm:chPref val="1"/>
        </dgm:presLayoutVars>
      </dgm:prSet>
      <dgm:spPr/>
    </dgm:pt>
    <dgm:pt modelId="{C922EFFA-7F7C-40AF-8CBD-07335868EFDA}" type="pres">
      <dgm:prSet presAssocID="{FD949706-EDCC-4ADC-8EDF-8EDA49C92325}" presName="sibTrans" presStyleLbl="sibTrans2D1" presStyleIdx="0" presStyleCnt="0"/>
      <dgm:spPr/>
    </dgm:pt>
    <dgm:pt modelId="{0EC6526B-42B0-4689-B16B-8E8953BCC326}" type="pres">
      <dgm:prSet presAssocID="{5605D28D-2CE6-4513-8566-952984E21E14}" presName="compNode" presStyleCnt="0"/>
      <dgm:spPr/>
    </dgm:pt>
    <dgm:pt modelId="{E78AEFC6-1971-4CE7-ADC0-99E21FDE6765}" type="pres">
      <dgm:prSet presAssocID="{5605D28D-2CE6-4513-8566-952984E21E14}" presName="iconBgRect" presStyleLbl="bgShp" presStyleIdx="2" presStyleCnt="3"/>
      <dgm:spPr/>
    </dgm:pt>
    <dgm:pt modelId="{2BD68510-1F44-41F1-BB7F-1676BD4E5379}" type="pres">
      <dgm:prSet presAssocID="{5605D28D-2CE6-4513-8566-952984E21E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E72C0031-5C8E-4332-9324-902AD9EF30E3}" type="pres">
      <dgm:prSet presAssocID="{5605D28D-2CE6-4513-8566-952984E21E14}" presName="spaceRect" presStyleCnt="0"/>
      <dgm:spPr/>
    </dgm:pt>
    <dgm:pt modelId="{36F5AD0B-5D63-488E-AA38-5BADAF984463}" type="pres">
      <dgm:prSet presAssocID="{5605D28D-2CE6-4513-8566-952984E21E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435F07-E8D5-407E-99BA-9C0858651B15}" type="presOf" srcId="{5605D28D-2CE6-4513-8566-952984E21E14}" destId="{36F5AD0B-5D63-488E-AA38-5BADAF984463}" srcOrd="0" destOrd="0" presId="urn:microsoft.com/office/officeart/2018/2/layout/IconCircleList"/>
    <dgm:cxn modelId="{9F38AE21-7137-463B-BBBB-80BB35B21364}" type="presOf" srcId="{CA077D98-8478-47EA-B6A9-99ACE60C64D4}" destId="{CB4CDB97-86B3-48C9-9058-3C0D9F6B684B}" srcOrd="0" destOrd="0" presId="urn:microsoft.com/office/officeart/2018/2/layout/IconCircle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BED7B641-5B6A-45FC-8305-B7F85371B408}" type="presOf" srcId="{0BEF68B8-1228-47BB-83B5-7B9CD1E3F84E}" destId="{D09832D2-FB81-4952-865C-5D2858236425}" srcOrd="0" destOrd="0" presId="urn:microsoft.com/office/officeart/2018/2/layout/IconCircleList"/>
    <dgm:cxn modelId="{9CB55D47-75B9-480D-B729-3C200B528B68}" type="presOf" srcId="{7E5AA53B-3EEE-4DE4-BB81-9044890C2946}" destId="{0F7D748C-E8B3-4336-B947-EE777E4EAD09}" srcOrd="0" destOrd="0" presId="urn:microsoft.com/office/officeart/2018/2/layout/IconCircle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0BDC095-992D-4267-80B5-9F0C045346F6}" type="presOf" srcId="{FD949706-EDCC-4ADC-8EDF-8EDA49C92325}" destId="{C922EFFA-7F7C-40AF-8CBD-07335868EFDA}" srcOrd="0" destOrd="0" presId="urn:microsoft.com/office/officeart/2018/2/layout/IconCircleList"/>
    <dgm:cxn modelId="{018E28E5-6E57-4F7C-9D3E-CFF8253223C1}" type="presOf" srcId="{6750AC01-D39D-4F3A-9DC8-2A211EE986A2}" destId="{F72BB55D-A047-4E19-9810-F4BED101D31D}" srcOrd="0" destOrd="0" presId="urn:microsoft.com/office/officeart/2018/2/layout/IconCircleList"/>
    <dgm:cxn modelId="{B01C1500-3B15-455F-A6D2-F56EC286D67E}" type="presParOf" srcId="{0F7D748C-E8B3-4336-B947-EE777E4EAD09}" destId="{D2435374-360D-4224-BDC1-796698788B92}" srcOrd="0" destOrd="0" presId="urn:microsoft.com/office/officeart/2018/2/layout/IconCircleList"/>
    <dgm:cxn modelId="{076A8184-3082-43E3-8C85-4FE4634E5B45}" type="presParOf" srcId="{D2435374-360D-4224-BDC1-796698788B92}" destId="{28FB0268-4059-44D8-94DF-3DC006B905FB}" srcOrd="0" destOrd="0" presId="urn:microsoft.com/office/officeart/2018/2/layout/IconCircleList"/>
    <dgm:cxn modelId="{A5A31DD8-663C-469B-B2A6-1E7FFDBD0832}" type="presParOf" srcId="{28FB0268-4059-44D8-94DF-3DC006B905FB}" destId="{CFD9F07D-8913-47B0-BC2F-69C063D3FBDA}" srcOrd="0" destOrd="0" presId="urn:microsoft.com/office/officeart/2018/2/layout/IconCircleList"/>
    <dgm:cxn modelId="{FB56E8AD-BC15-4444-8A60-947E7257F81F}" type="presParOf" srcId="{28FB0268-4059-44D8-94DF-3DC006B905FB}" destId="{9B78ECC6-0CD5-4796-8EBF-AA69C6E439DE}" srcOrd="1" destOrd="0" presId="urn:microsoft.com/office/officeart/2018/2/layout/IconCircleList"/>
    <dgm:cxn modelId="{21533DE3-6B94-4398-82D3-A0B8F3884D4D}" type="presParOf" srcId="{28FB0268-4059-44D8-94DF-3DC006B905FB}" destId="{90520B10-1DA2-48A0-BF6F-559BBB456E70}" srcOrd="2" destOrd="0" presId="urn:microsoft.com/office/officeart/2018/2/layout/IconCircleList"/>
    <dgm:cxn modelId="{E97D236C-9EFE-443F-BDE3-3AFDB7AD9E37}" type="presParOf" srcId="{28FB0268-4059-44D8-94DF-3DC006B905FB}" destId="{F72BB55D-A047-4E19-9810-F4BED101D31D}" srcOrd="3" destOrd="0" presId="urn:microsoft.com/office/officeart/2018/2/layout/IconCircleList"/>
    <dgm:cxn modelId="{C184B72D-D7B9-4B36-AD88-B13DA16DD53E}" type="presParOf" srcId="{D2435374-360D-4224-BDC1-796698788B92}" destId="{CB4CDB97-86B3-48C9-9058-3C0D9F6B684B}" srcOrd="1" destOrd="0" presId="urn:microsoft.com/office/officeart/2018/2/layout/IconCircleList"/>
    <dgm:cxn modelId="{F99E2959-5774-4797-AF90-64EF2C026A56}" type="presParOf" srcId="{D2435374-360D-4224-BDC1-796698788B92}" destId="{B3D0862B-F4BA-48FB-B320-F0FAF70F3C78}" srcOrd="2" destOrd="0" presId="urn:microsoft.com/office/officeart/2018/2/layout/IconCircleList"/>
    <dgm:cxn modelId="{4D7641B0-6ADC-4B17-B851-67C244C2DAED}" type="presParOf" srcId="{B3D0862B-F4BA-48FB-B320-F0FAF70F3C78}" destId="{7486907C-A67D-4DCF-B19D-CCD8201F3164}" srcOrd="0" destOrd="0" presId="urn:microsoft.com/office/officeart/2018/2/layout/IconCircleList"/>
    <dgm:cxn modelId="{10BA8579-DB75-4034-B162-1FB3AD2EEE37}" type="presParOf" srcId="{B3D0862B-F4BA-48FB-B320-F0FAF70F3C78}" destId="{48A31DB3-2362-485F-AD26-D3DB2EC5B83F}" srcOrd="1" destOrd="0" presId="urn:microsoft.com/office/officeart/2018/2/layout/IconCircleList"/>
    <dgm:cxn modelId="{2F5DB1D6-5CF2-4CEE-AB59-164798EA2F4C}" type="presParOf" srcId="{B3D0862B-F4BA-48FB-B320-F0FAF70F3C78}" destId="{63C6DD05-32CB-4FA0-8308-6946552B70EE}" srcOrd="2" destOrd="0" presId="urn:microsoft.com/office/officeart/2018/2/layout/IconCircleList"/>
    <dgm:cxn modelId="{47C4AAAB-555F-4FA2-A362-1AC5124084B0}" type="presParOf" srcId="{B3D0862B-F4BA-48FB-B320-F0FAF70F3C78}" destId="{D09832D2-FB81-4952-865C-5D2858236425}" srcOrd="3" destOrd="0" presId="urn:microsoft.com/office/officeart/2018/2/layout/IconCircleList"/>
    <dgm:cxn modelId="{253AD080-16CF-4BBD-A0FD-AB630616F2D0}" type="presParOf" srcId="{D2435374-360D-4224-BDC1-796698788B92}" destId="{C922EFFA-7F7C-40AF-8CBD-07335868EFDA}" srcOrd="3" destOrd="0" presId="urn:microsoft.com/office/officeart/2018/2/layout/IconCircleList"/>
    <dgm:cxn modelId="{970F3EE7-2EA7-404A-A43B-170EA4B57237}" type="presParOf" srcId="{D2435374-360D-4224-BDC1-796698788B92}" destId="{0EC6526B-42B0-4689-B16B-8E8953BCC326}" srcOrd="4" destOrd="0" presId="urn:microsoft.com/office/officeart/2018/2/layout/IconCircleList"/>
    <dgm:cxn modelId="{5B36C258-049A-46D4-BCAF-D9196888BE89}" type="presParOf" srcId="{0EC6526B-42B0-4689-B16B-8E8953BCC326}" destId="{E78AEFC6-1971-4CE7-ADC0-99E21FDE6765}" srcOrd="0" destOrd="0" presId="urn:microsoft.com/office/officeart/2018/2/layout/IconCircleList"/>
    <dgm:cxn modelId="{4B1BE828-77DE-455B-AB57-CC78C1A2AF90}" type="presParOf" srcId="{0EC6526B-42B0-4689-B16B-8E8953BCC326}" destId="{2BD68510-1F44-41F1-BB7F-1676BD4E5379}" srcOrd="1" destOrd="0" presId="urn:microsoft.com/office/officeart/2018/2/layout/IconCircleList"/>
    <dgm:cxn modelId="{4F34C05F-586E-4FE6-A702-3FADBF78FFA2}" type="presParOf" srcId="{0EC6526B-42B0-4689-B16B-8E8953BCC326}" destId="{E72C0031-5C8E-4332-9324-902AD9EF30E3}" srcOrd="2" destOrd="0" presId="urn:microsoft.com/office/officeart/2018/2/layout/IconCircleList"/>
    <dgm:cxn modelId="{3170528B-164E-45DE-BC04-FDDD6E75DC5C}" type="presParOf" srcId="{0EC6526B-42B0-4689-B16B-8E8953BCC326}" destId="{36F5AD0B-5D63-488E-AA38-5BADAF9844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/>
            <a:t>OVERVIEW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/>
            <a:t>PURPOSE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/>
            <a:t>TECHNICAL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C48552CC-0702-4E13-BE13-CD45D397640A}" type="pres">
      <dgm:prSet presAssocID="{7E5AA53B-3EEE-4DE4-BB81-9044890C2946}" presName="Name0" presStyleCnt="0">
        <dgm:presLayoutVars>
          <dgm:chMax/>
          <dgm:chPref/>
          <dgm:dir/>
          <dgm:animLvl val="lvl"/>
        </dgm:presLayoutVars>
      </dgm:prSet>
      <dgm:spPr/>
    </dgm:pt>
    <dgm:pt modelId="{249E27B8-9EA4-49C6-A82B-F3420CA64CA9}" type="pres">
      <dgm:prSet presAssocID="{6750AC01-D39D-4F3A-9DC8-2A211EE986A2}" presName="composite" presStyleCnt="0"/>
      <dgm:spPr/>
    </dgm:pt>
    <dgm:pt modelId="{9EA90014-AD00-4B9E-BBC1-5D414606ED11}" type="pres">
      <dgm:prSet presAssocID="{6750AC01-D39D-4F3A-9DC8-2A211EE986A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3AB7805-6548-427C-B636-1A897EA46DAD}" type="pres">
      <dgm:prSet presAssocID="{6750AC01-D39D-4F3A-9DC8-2A211EE986A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B61FF2F-47C5-4707-BD57-882BAF0C108C}" type="pres">
      <dgm:prSet presAssocID="{6750AC01-D39D-4F3A-9DC8-2A211EE986A2}" presName="BalanceSpacing" presStyleCnt="0"/>
      <dgm:spPr/>
    </dgm:pt>
    <dgm:pt modelId="{8C9AFB18-4136-40F4-95E2-B2DE55E70635}" type="pres">
      <dgm:prSet presAssocID="{6750AC01-D39D-4F3A-9DC8-2A211EE986A2}" presName="BalanceSpacing1" presStyleCnt="0"/>
      <dgm:spPr/>
    </dgm:pt>
    <dgm:pt modelId="{773895FF-6AE6-435F-8694-BEC6681B0F22}" type="pres">
      <dgm:prSet presAssocID="{CA077D98-8478-47EA-B6A9-99ACE60C64D4}" presName="Accent1Text" presStyleLbl="node1" presStyleIdx="1" presStyleCnt="6"/>
      <dgm:spPr/>
    </dgm:pt>
    <dgm:pt modelId="{65AFEFBF-A0B6-4269-B4E1-09237CE51C6D}" type="pres">
      <dgm:prSet presAssocID="{CA077D98-8478-47EA-B6A9-99ACE60C64D4}" presName="spaceBetweenRectangles" presStyleCnt="0"/>
      <dgm:spPr/>
    </dgm:pt>
    <dgm:pt modelId="{6BAC6C7F-53E1-4FE9-AD93-CC0CF17CD37B}" type="pres">
      <dgm:prSet presAssocID="{0BEF68B8-1228-47BB-83B5-7B9CD1E3F84E}" presName="composite" presStyleCnt="0"/>
      <dgm:spPr/>
    </dgm:pt>
    <dgm:pt modelId="{7EA1D921-60B0-4241-A00A-128A7B94BFC7}" type="pres">
      <dgm:prSet presAssocID="{0BEF68B8-1228-47BB-83B5-7B9CD1E3F84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421B0E1-5A3C-47A9-8085-849C13B4BC21}" type="pres">
      <dgm:prSet presAssocID="{0BEF68B8-1228-47BB-83B5-7B9CD1E3F84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3B972AE-96C6-44B3-AE5B-A7EE0D5FAA28}" type="pres">
      <dgm:prSet presAssocID="{0BEF68B8-1228-47BB-83B5-7B9CD1E3F84E}" presName="BalanceSpacing" presStyleCnt="0"/>
      <dgm:spPr/>
    </dgm:pt>
    <dgm:pt modelId="{C0FFCF5F-35B7-4E56-9ACA-AF5E6ABF9D82}" type="pres">
      <dgm:prSet presAssocID="{0BEF68B8-1228-47BB-83B5-7B9CD1E3F84E}" presName="BalanceSpacing1" presStyleCnt="0"/>
      <dgm:spPr/>
    </dgm:pt>
    <dgm:pt modelId="{C5352BE9-CA30-4189-B65C-C94D1946647C}" type="pres">
      <dgm:prSet presAssocID="{FD949706-EDCC-4ADC-8EDF-8EDA49C92325}" presName="Accent1Text" presStyleLbl="node1" presStyleIdx="3" presStyleCnt="6"/>
      <dgm:spPr/>
    </dgm:pt>
    <dgm:pt modelId="{048D935D-8A3A-4EF2-AA86-43ADFCB3D27F}" type="pres">
      <dgm:prSet presAssocID="{FD949706-EDCC-4ADC-8EDF-8EDA49C92325}" presName="spaceBetweenRectangles" presStyleCnt="0"/>
      <dgm:spPr/>
    </dgm:pt>
    <dgm:pt modelId="{3915F85B-C536-4C4F-A1FF-5BB53934FA2E}" type="pres">
      <dgm:prSet presAssocID="{5605D28D-2CE6-4513-8566-952984E21E14}" presName="composite" presStyleCnt="0"/>
      <dgm:spPr/>
    </dgm:pt>
    <dgm:pt modelId="{524F0DF1-8E05-446D-ADFD-8DD1EC4A9776}" type="pres">
      <dgm:prSet presAssocID="{5605D28D-2CE6-4513-8566-952984E21E1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2E2CED1-B728-4D69-AF96-B3FFB1C0A9EC}" type="pres">
      <dgm:prSet presAssocID="{5605D28D-2CE6-4513-8566-952984E21E1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1AF6310-4ECE-442D-B0AC-38292F9D1E7D}" type="pres">
      <dgm:prSet presAssocID="{5605D28D-2CE6-4513-8566-952984E21E14}" presName="BalanceSpacing" presStyleCnt="0"/>
      <dgm:spPr/>
    </dgm:pt>
    <dgm:pt modelId="{1BFEF3D1-141D-4A97-950A-28395521F0A0}" type="pres">
      <dgm:prSet presAssocID="{5605D28D-2CE6-4513-8566-952984E21E14}" presName="BalanceSpacing1" presStyleCnt="0"/>
      <dgm:spPr/>
    </dgm:pt>
    <dgm:pt modelId="{3C8A61D9-28E3-4ACF-BCE0-78318BED9171}" type="pres">
      <dgm:prSet presAssocID="{823D1971-2C4D-4EC5-A874-2F463DE37109}" presName="Accent1Text" presStyleLbl="node1" presStyleIdx="5" presStyleCnt="6"/>
      <dgm:spPr/>
    </dgm:pt>
  </dgm:ptLst>
  <dgm:cxnLst>
    <dgm:cxn modelId="{863FE031-3F07-4442-8FC2-5423F2D0D077}" type="presOf" srcId="{CA077D98-8478-47EA-B6A9-99ACE60C64D4}" destId="{773895FF-6AE6-435F-8694-BEC6681B0F22}" srcOrd="0" destOrd="0" presId="urn:microsoft.com/office/officeart/2008/layout/AlternatingHexagons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63C19864-5142-4B36-988F-FA4366B761D6}" type="presOf" srcId="{5605D28D-2CE6-4513-8566-952984E21E14}" destId="{524F0DF1-8E05-446D-ADFD-8DD1EC4A9776}" srcOrd="0" destOrd="0" presId="urn:microsoft.com/office/officeart/2008/layout/AlternatingHexagons"/>
    <dgm:cxn modelId="{FE4F6768-2B30-498B-9B9C-538A5BC848C7}" type="presOf" srcId="{FD949706-EDCC-4ADC-8EDF-8EDA49C92325}" destId="{C5352BE9-CA30-4189-B65C-C94D1946647C}" srcOrd="0" destOrd="0" presId="urn:microsoft.com/office/officeart/2008/layout/AlternatingHexagons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6A6D9A4-B104-4A2F-B0DE-A76BBCC1F964}" type="presOf" srcId="{823D1971-2C4D-4EC5-A874-2F463DE37109}" destId="{3C8A61D9-28E3-4ACF-BCE0-78318BED9171}" srcOrd="0" destOrd="0" presId="urn:microsoft.com/office/officeart/2008/layout/AlternatingHexagons"/>
    <dgm:cxn modelId="{D25969DA-3654-4F59-9BDC-E10C0BB61A00}" type="presOf" srcId="{6750AC01-D39D-4F3A-9DC8-2A211EE986A2}" destId="{9EA90014-AD00-4B9E-BBC1-5D414606ED11}" srcOrd="0" destOrd="0" presId="urn:microsoft.com/office/officeart/2008/layout/AlternatingHexagons"/>
    <dgm:cxn modelId="{D2807EF0-C213-4375-8523-E309171BA5BC}" type="presOf" srcId="{0BEF68B8-1228-47BB-83B5-7B9CD1E3F84E}" destId="{7EA1D921-60B0-4241-A00A-128A7B94BFC7}" srcOrd="0" destOrd="0" presId="urn:microsoft.com/office/officeart/2008/layout/AlternatingHexagons"/>
    <dgm:cxn modelId="{146303F9-791A-42D2-8393-A1A400F3ED1E}" type="presOf" srcId="{7E5AA53B-3EEE-4DE4-BB81-9044890C2946}" destId="{C48552CC-0702-4E13-BE13-CD45D397640A}" srcOrd="0" destOrd="0" presId="urn:microsoft.com/office/officeart/2008/layout/AlternatingHexagons"/>
    <dgm:cxn modelId="{93DADF09-B890-4403-8860-C7424BC4E04A}" type="presParOf" srcId="{C48552CC-0702-4E13-BE13-CD45D397640A}" destId="{249E27B8-9EA4-49C6-A82B-F3420CA64CA9}" srcOrd="0" destOrd="0" presId="urn:microsoft.com/office/officeart/2008/layout/AlternatingHexagons"/>
    <dgm:cxn modelId="{1B4B6D60-ABCE-4938-A4BD-2A7A21B58ACF}" type="presParOf" srcId="{249E27B8-9EA4-49C6-A82B-F3420CA64CA9}" destId="{9EA90014-AD00-4B9E-BBC1-5D414606ED11}" srcOrd="0" destOrd="0" presId="urn:microsoft.com/office/officeart/2008/layout/AlternatingHexagons"/>
    <dgm:cxn modelId="{735A1121-1F75-4142-AF8C-7FC40B0E50E2}" type="presParOf" srcId="{249E27B8-9EA4-49C6-A82B-F3420CA64CA9}" destId="{A3AB7805-6548-427C-B636-1A897EA46DAD}" srcOrd="1" destOrd="0" presId="urn:microsoft.com/office/officeart/2008/layout/AlternatingHexagons"/>
    <dgm:cxn modelId="{B8AA88BE-AB25-47AB-B7B9-56BE65C1DFD2}" type="presParOf" srcId="{249E27B8-9EA4-49C6-A82B-F3420CA64CA9}" destId="{3B61FF2F-47C5-4707-BD57-882BAF0C108C}" srcOrd="2" destOrd="0" presId="urn:microsoft.com/office/officeart/2008/layout/AlternatingHexagons"/>
    <dgm:cxn modelId="{7118788C-6814-4873-9B54-DC9D59A1210D}" type="presParOf" srcId="{249E27B8-9EA4-49C6-A82B-F3420CA64CA9}" destId="{8C9AFB18-4136-40F4-95E2-B2DE55E70635}" srcOrd="3" destOrd="0" presId="urn:microsoft.com/office/officeart/2008/layout/AlternatingHexagons"/>
    <dgm:cxn modelId="{04A10669-91B7-430B-A92D-A60C85AF71B5}" type="presParOf" srcId="{249E27B8-9EA4-49C6-A82B-F3420CA64CA9}" destId="{773895FF-6AE6-435F-8694-BEC6681B0F22}" srcOrd="4" destOrd="0" presId="urn:microsoft.com/office/officeart/2008/layout/AlternatingHexagons"/>
    <dgm:cxn modelId="{942A3387-BADE-45A1-AE3E-2FD52AA7CC85}" type="presParOf" srcId="{C48552CC-0702-4E13-BE13-CD45D397640A}" destId="{65AFEFBF-A0B6-4269-B4E1-09237CE51C6D}" srcOrd="1" destOrd="0" presId="urn:microsoft.com/office/officeart/2008/layout/AlternatingHexagons"/>
    <dgm:cxn modelId="{29528C91-E0E3-4250-AF2E-72FEC2B0A744}" type="presParOf" srcId="{C48552CC-0702-4E13-BE13-CD45D397640A}" destId="{6BAC6C7F-53E1-4FE9-AD93-CC0CF17CD37B}" srcOrd="2" destOrd="0" presId="urn:microsoft.com/office/officeart/2008/layout/AlternatingHexagons"/>
    <dgm:cxn modelId="{D986D4A4-34BE-44FE-B97E-D145718CAEDD}" type="presParOf" srcId="{6BAC6C7F-53E1-4FE9-AD93-CC0CF17CD37B}" destId="{7EA1D921-60B0-4241-A00A-128A7B94BFC7}" srcOrd="0" destOrd="0" presId="urn:microsoft.com/office/officeart/2008/layout/AlternatingHexagons"/>
    <dgm:cxn modelId="{2C754ED0-8CCC-48B2-8A49-442760EBF5AC}" type="presParOf" srcId="{6BAC6C7F-53E1-4FE9-AD93-CC0CF17CD37B}" destId="{5421B0E1-5A3C-47A9-8085-849C13B4BC21}" srcOrd="1" destOrd="0" presId="urn:microsoft.com/office/officeart/2008/layout/AlternatingHexagons"/>
    <dgm:cxn modelId="{C5AAE29B-77FF-4C25-A4C6-7745404FFF12}" type="presParOf" srcId="{6BAC6C7F-53E1-4FE9-AD93-CC0CF17CD37B}" destId="{A3B972AE-96C6-44B3-AE5B-A7EE0D5FAA28}" srcOrd="2" destOrd="0" presId="urn:microsoft.com/office/officeart/2008/layout/AlternatingHexagons"/>
    <dgm:cxn modelId="{D400D704-F7BF-4179-AAD2-2D54F967F982}" type="presParOf" srcId="{6BAC6C7F-53E1-4FE9-AD93-CC0CF17CD37B}" destId="{C0FFCF5F-35B7-4E56-9ACA-AF5E6ABF9D82}" srcOrd="3" destOrd="0" presId="urn:microsoft.com/office/officeart/2008/layout/AlternatingHexagons"/>
    <dgm:cxn modelId="{FA411C68-CB66-4F63-87BD-469735B2BA45}" type="presParOf" srcId="{6BAC6C7F-53E1-4FE9-AD93-CC0CF17CD37B}" destId="{C5352BE9-CA30-4189-B65C-C94D1946647C}" srcOrd="4" destOrd="0" presId="urn:microsoft.com/office/officeart/2008/layout/AlternatingHexagons"/>
    <dgm:cxn modelId="{C11EA581-36D8-419F-8289-79D35E31CA40}" type="presParOf" srcId="{C48552CC-0702-4E13-BE13-CD45D397640A}" destId="{048D935D-8A3A-4EF2-AA86-43ADFCB3D27F}" srcOrd="3" destOrd="0" presId="urn:microsoft.com/office/officeart/2008/layout/AlternatingHexagons"/>
    <dgm:cxn modelId="{BDB65692-0E91-49DC-BE43-E541E2373E89}" type="presParOf" srcId="{C48552CC-0702-4E13-BE13-CD45D397640A}" destId="{3915F85B-C536-4C4F-A1FF-5BB53934FA2E}" srcOrd="4" destOrd="0" presId="urn:microsoft.com/office/officeart/2008/layout/AlternatingHexagons"/>
    <dgm:cxn modelId="{B625ED2E-418E-4379-B54E-7B12B61991FD}" type="presParOf" srcId="{3915F85B-C536-4C4F-A1FF-5BB53934FA2E}" destId="{524F0DF1-8E05-446D-ADFD-8DD1EC4A9776}" srcOrd="0" destOrd="0" presId="urn:microsoft.com/office/officeart/2008/layout/AlternatingHexagons"/>
    <dgm:cxn modelId="{697356D7-6741-4151-ACB0-F9453C9E4A10}" type="presParOf" srcId="{3915F85B-C536-4C4F-A1FF-5BB53934FA2E}" destId="{32E2CED1-B728-4D69-AF96-B3FFB1C0A9EC}" srcOrd="1" destOrd="0" presId="urn:microsoft.com/office/officeart/2008/layout/AlternatingHexagons"/>
    <dgm:cxn modelId="{84B4B5E1-3415-43AA-B301-99CEB28D1DE4}" type="presParOf" srcId="{3915F85B-C536-4C4F-A1FF-5BB53934FA2E}" destId="{A1AF6310-4ECE-442D-B0AC-38292F9D1E7D}" srcOrd="2" destOrd="0" presId="urn:microsoft.com/office/officeart/2008/layout/AlternatingHexagons"/>
    <dgm:cxn modelId="{4B85BDB7-657A-4F22-816D-0F84B022D38D}" type="presParOf" srcId="{3915F85B-C536-4C4F-A1FF-5BB53934FA2E}" destId="{1BFEF3D1-141D-4A97-950A-28395521F0A0}" srcOrd="3" destOrd="0" presId="urn:microsoft.com/office/officeart/2008/layout/AlternatingHexagons"/>
    <dgm:cxn modelId="{DB84311E-7EC7-4D3B-B040-A0714F4AC6AA}" type="presParOf" srcId="{3915F85B-C536-4C4F-A1FF-5BB53934FA2E}" destId="{3C8A61D9-28E3-4ACF-BCE0-78318BED91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3333" custLinFactNeighborY="-151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00000" custLinFactNeighborX="-66025" custLinFactNeighborY="-179221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PORTAL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REST – Samples and Demos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Topic and Preparation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/ Q&amp;A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3"/>
      <dgm:spPr/>
    </dgm:pt>
    <dgm:pt modelId="{D6A4EE92-BADB-42D0-9CA1-E297A8FE018F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3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3"/>
      <dgm:spPr/>
    </dgm:pt>
    <dgm:pt modelId="{D3821D08-B13D-4282-9DC3-B4EFE7777D33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3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2" presStyleCnt="3"/>
      <dgm:spPr/>
    </dgm:pt>
    <dgm:pt modelId="{2C0651A5-CAF7-4B33-A474-112D98DE1A6C}" type="pres">
      <dgm:prSet presAssocID="{6A564E1C-9981-4C86-84D7-A8BD685946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2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4005CC9B-095C-44BF-9DBB-356D17A153BA}" type="presParOf" srcId="{7590C4D3-A8BD-4ACA-90B7-4E0750123315}" destId="{DCB49BB0-1937-4A25-8269-1EFF6A1CE140}" srcOrd="4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14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226778" y="170157"/>
          <a:ext cx="412323" cy="41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865880" y="14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Download and Installation	</a:t>
          </a:r>
        </a:p>
      </dsp:txBody>
      <dsp:txXfrm>
        <a:off x="865880" y="1479"/>
        <a:ext cx="5988367" cy="749679"/>
      </dsp:txXfrm>
    </dsp:sp>
    <dsp:sp modelId="{BFEB13BF-D227-4063-90D7-59D49F57DB2F}">
      <dsp:nvSpPr>
        <dsp:cNvPr id="0" name=""/>
        <dsp:cNvSpPr/>
      </dsp:nvSpPr>
      <dsp:spPr>
        <a:xfrm>
          <a:off x="0" y="9385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226778" y="1107257"/>
          <a:ext cx="412323" cy="41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865880" y="9385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Accounts (Admin / Portal –Sub/Pub)</a:t>
          </a:r>
        </a:p>
      </dsp:txBody>
      <dsp:txXfrm>
        <a:off x="865880" y="938579"/>
        <a:ext cx="5988367" cy="749679"/>
      </dsp:txXfrm>
    </dsp:sp>
    <dsp:sp modelId="{CB4AEE12-FEB2-41D7-8DDD-951023CAE0A9}">
      <dsp:nvSpPr>
        <dsp:cNvPr id="0" name=""/>
        <dsp:cNvSpPr/>
      </dsp:nvSpPr>
      <dsp:spPr>
        <a:xfrm>
          <a:off x="0" y="18756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F8082D-BD0A-4C01-B1FF-A7CAC053CE22}">
      <dsp:nvSpPr>
        <dsp:cNvPr id="0" name=""/>
        <dsp:cNvSpPr/>
      </dsp:nvSpPr>
      <dsp:spPr>
        <a:xfrm>
          <a:off x="226778" y="2044356"/>
          <a:ext cx="412323" cy="41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5EA19-529C-49C9-903D-E4DA749C3558}">
      <dsp:nvSpPr>
        <dsp:cNvPr id="0" name=""/>
        <dsp:cNvSpPr/>
      </dsp:nvSpPr>
      <dsp:spPr>
        <a:xfrm>
          <a:off x="865880" y="18756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Discovery / REST</a:t>
          </a:r>
        </a:p>
      </dsp:txBody>
      <dsp:txXfrm>
        <a:off x="865880" y="1875678"/>
        <a:ext cx="5988367" cy="749679"/>
      </dsp:txXfrm>
    </dsp:sp>
    <dsp:sp modelId="{CA679E45-7B35-4C9D-806E-EB38024E0F22}">
      <dsp:nvSpPr>
        <dsp:cNvPr id="0" name=""/>
        <dsp:cNvSpPr/>
      </dsp:nvSpPr>
      <dsp:spPr>
        <a:xfrm>
          <a:off x="0" y="28127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226778" y="2981456"/>
          <a:ext cx="412323" cy="412323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865880" y="28127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Birds Eye View</a:t>
          </a:r>
        </a:p>
      </dsp:txBody>
      <dsp:txXfrm>
        <a:off x="865880" y="2812778"/>
        <a:ext cx="5988367" cy="749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9F07D-8913-47B0-BC2F-69C063D3FBDA}">
      <dsp:nvSpPr>
        <dsp:cNvPr id="0" name=""/>
        <dsp:cNvSpPr/>
      </dsp:nvSpPr>
      <dsp:spPr>
        <a:xfrm>
          <a:off x="147418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8ECC6-0CD5-4796-8EBF-AA69C6E439DE}">
      <dsp:nvSpPr>
        <dsp:cNvPr id="0" name=""/>
        <dsp:cNvSpPr/>
      </dsp:nvSpPr>
      <dsp:spPr>
        <a:xfrm>
          <a:off x="285874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B55D-A047-4E19-9810-F4BED101D31D}">
      <dsp:nvSpPr>
        <dsp:cNvPr id="0" name=""/>
        <dsp:cNvSpPr/>
      </dsp:nvSpPr>
      <dsp:spPr>
        <a:xfrm>
          <a:off x="948012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ColdFusion Enterprise	</a:t>
          </a:r>
        </a:p>
      </dsp:txBody>
      <dsp:txXfrm>
        <a:off x="948012" y="1225975"/>
        <a:ext cx="1554093" cy="659312"/>
      </dsp:txXfrm>
    </dsp:sp>
    <dsp:sp modelId="{7486907C-A67D-4DCF-B19D-CCD8201F3164}">
      <dsp:nvSpPr>
        <dsp:cNvPr id="0" name=""/>
        <dsp:cNvSpPr/>
      </dsp:nvSpPr>
      <dsp:spPr>
        <a:xfrm>
          <a:off x="2772895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1DB3-2362-485F-AD26-D3DB2EC5B83F}">
      <dsp:nvSpPr>
        <dsp:cNvPr id="0" name=""/>
        <dsp:cNvSpPr/>
      </dsp:nvSpPr>
      <dsp:spPr>
        <a:xfrm>
          <a:off x="2911350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832D2-FB81-4952-865C-5D2858236425}">
      <dsp:nvSpPr>
        <dsp:cNvPr id="0" name=""/>
        <dsp:cNvSpPr/>
      </dsp:nvSpPr>
      <dsp:spPr>
        <a:xfrm>
          <a:off x="3573488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APACHE Config</a:t>
          </a:r>
        </a:p>
      </dsp:txBody>
      <dsp:txXfrm>
        <a:off x="3573488" y="1225975"/>
        <a:ext cx="1554093" cy="659312"/>
      </dsp:txXfrm>
    </dsp:sp>
    <dsp:sp modelId="{E78AEFC6-1971-4CE7-ADC0-99E21FDE6765}">
      <dsp:nvSpPr>
        <dsp:cNvPr id="0" name=""/>
        <dsp:cNvSpPr/>
      </dsp:nvSpPr>
      <dsp:spPr>
        <a:xfrm>
          <a:off x="147418" y="2160394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68510-1F44-41F1-BB7F-1676BD4E5379}">
      <dsp:nvSpPr>
        <dsp:cNvPr id="0" name=""/>
        <dsp:cNvSpPr/>
      </dsp:nvSpPr>
      <dsp:spPr>
        <a:xfrm>
          <a:off x="285874" y="2298850"/>
          <a:ext cx="382401" cy="382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5AD0B-5D63-488E-AA38-5BADAF984463}">
      <dsp:nvSpPr>
        <dsp:cNvPr id="0" name=""/>
        <dsp:cNvSpPr/>
      </dsp:nvSpPr>
      <dsp:spPr>
        <a:xfrm>
          <a:off x="948012" y="2160394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Account</a:t>
          </a:r>
        </a:p>
      </dsp:txBody>
      <dsp:txXfrm>
        <a:off x="948012" y="2160394"/>
        <a:ext cx="1554093" cy="659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90014-AD00-4B9E-BBC1-5D414606ED11}">
      <dsp:nvSpPr>
        <dsp:cNvPr id="0" name=""/>
        <dsp:cNvSpPr/>
      </dsp:nvSpPr>
      <dsp:spPr>
        <a:xfrm rot="5400000">
          <a:off x="2231032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OVERVIEW	</a:t>
          </a:r>
        </a:p>
      </dsp:txBody>
      <dsp:txXfrm rot="-5400000">
        <a:off x="2524930" y="274813"/>
        <a:ext cx="877481" cy="1008600"/>
      </dsp:txXfrm>
    </dsp:sp>
    <dsp:sp modelId="{A3AB7805-6548-427C-B636-1A897EA46DAD}">
      <dsp:nvSpPr>
        <dsp:cNvPr id="0" name=""/>
        <dsp:cNvSpPr/>
      </dsp:nvSpPr>
      <dsp:spPr>
        <a:xfrm>
          <a:off x="3639750" y="339530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895FF-6AE6-435F-8694-BEC6681B0F22}">
      <dsp:nvSpPr>
        <dsp:cNvPr id="0" name=""/>
        <dsp:cNvSpPr/>
      </dsp:nvSpPr>
      <dsp:spPr>
        <a:xfrm rot="5400000">
          <a:off x="854257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638602"/>
            <a:satOff val="-612"/>
            <a:lumOff val="-403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4813"/>
        <a:ext cx="877481" cy="1008600"/>
      </dsp:txXfrm>
    </dsp:sp>
    <dsp:sp modelId="{7EA1D921-60B0-4241-A00A-128A7B94BFC7}">
      <dsp:nvSpPr>
        <dsp:cNvPr id="0" name=""/>
        <dsp:cNvSpPr/>
      </dsp:nvSpPr>
      <dsp:spPr>
        <a:xfrm rot="5400000">
          <a:off x="1540007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277204"/>
            <a:satOff val="-1225"/>
            <a:lumOff val="-80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PURPOSE</a:t>
          </a:r>
        </a:p>
      </dsp:txBody>
      <dsp:txXfrm rot="-5400000">
        <a:off x="1833905" y="1518541"/>
        <a:ext cx="877481" cy="1008600"/>
      </dsp:txXfrm>
    </dsp:sp>
    <dsp:sp modelId="{5421B0E1-5A3C-47A9-8085-849C13B4BC21}">
      <dsp:nvSpPr>
        <dsp:cNvPr id="0" name=""/>
        <dsp:cNvSpPr/>
      </dsp:nvSpPr>
      <dsp:spPr>
        <a:xfrm>
          <a:off x="0" y="1583258"/>
          <a:ext cx="158250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52BE9-CA30-4189-B65C-C94D1946647C}">
      <dsp:nvSpPr>
        <dsp:cNvPr id="0" name=""/>
        <dsp:cNvSpPr/>
      </dsp:nvSpPr>
      <dsp:spPr>
        <a:xfrm rot="5400000">
          <a:off x="2916782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915806"/>
            <a:satOff val="-1837"/>
            <a:lumOff val="-1211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10680" y="1518541"/>
        <a:ext cx="877481" cy="1008600"/>
      </dsp:txXfrm>
    </dsp:sp>
    <dsp:sp modelId="{524F0DF1-8E05-446D-ADFD-8DD1EC4A9776}">
      <dsp:nvSpPr>
        <dsp:cNvPr id="0" name=""/>
        <dsp:cNvSpPr/>
      </dsp:nvSpPr>
      <dsp:spPr>
        <a:xfrm rot="5400000">
          <a:off x="2231032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554407"/>
            <a:satOff val="-2450"/>
            <a:lumOff val="-1615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TECHNICAL</a:t>
          </a:r>
        </a:p>
      </dsp:txBody>
      <dsp:txXfrm rot="-5400000">
        <a:off x="2524930" y="2762269"/>
        <a:ext cx="877481" cy="1008600"/>
      </dsp:txXfrm>
    </dsp:sp>
    <dsp:sp modelId="{32E2CED1-B728-4D69-AF96-B3FFB1C0A9EC}">
      <dsp:nvSpPr>
        <dsp:cNvPr id="0" name=""/>
        <dsp:cNvSpPr/>
      </dsp:nvSpPr>
      <dsp:spPr>
        <a:xfrm>
          <a:off x="3639750" y="2826986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A61D9-28E3-4ACF-BCE0-78318BED9171}">
      <dsp:nvSpPr>
        <dsp:cNvPr id="0" name=""/>
        <dsp:cNvSpPr/>
      </dsp:nvSpPr>
      <dsp:spPr>
        <a:xfrm rot="5400000">
          <a:off x="854257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3193009"/>
            <a:satOff val="-3062"/>
            <a:lumOff val="-2019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62269"/>
        <a:ext cx="877481" cy="1008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717541" y="167227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02694" y="5193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Link</a:t>
          </a:r>
        </a:p>
      </dsp:txBody>
      <dsp:txXfrm>
        <a:off x="502694" y="51931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PORTAL</a:t>
          </a:r>
        </a:p>
      </dsp:txBody>
      <dsp:txXfrm>
        <a:off x="3468029" y="31186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435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307950" y="229489"/>
          <a:ext cx="559910" cy="559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1175812" y="435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REST – Samples and Demos	</a:t>
          </a:r>
        </a:p>
      </dsp:txBody>
      <dsp:txXfrm>
        <a:off x="1175812" y="435"/>
        <a:ext cx="5678435" cy="1018019"/>
      </dsp:txXfrm>
    </dsp:sp>
    <dsp:sp modelId="{BFEB13BF-D227-4063-90D7-59D49F57DB2F}">
      <dsp:nvSpPr>
        <dsp:cNvPr id="0" name=""/>
        <dsp:cNvSpPr/>
      </dsp:nvSpPr>
      <dsp:spPr>
        <a:xfrm>
          <a:off x="0" y="1272959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307950" y="1502013"/>
          <a:ext cx="559910" cy="559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1175812" y="1272959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Next Topic and Preparation</a:t>
          </a:r>
        </a:p>
      </dsp:txBody>
      <dsp:txXfrm>
        <a:off x="1175812" y="1272959"/>
        <a:ext cx="5678435" cy="1018019"/>
      </dsp:txXfrm>
    </dsp:sp>
    <dsp:sp modelId="{CA679E45-7B35-4C9D-806E-EB38024E0F22}">
      <dsp:nvSpPr>
        <dsp:cNvPr id="0" name=""/>
        <dsp:cNvSpPr/>
      </dsp:nvSpPr>
      <dsp:spPr>
        <a:xfrm>
          <a:off x="0" y="2545483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307950" y="2774537"/>
          <a:ext cx="559910" cy="559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1175812" y="2545483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 / Q&amp;A</a:t>
          </a:r>
        </a:p>
      </dsp:txBody>
      <dsp:txXfrm>
        <a:off x="1175812" y="2545483"/>
        <a:ext cx="5678435" cy="1018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6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5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brian-sappey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to the ColdFusion API Manager and ColdFusion RESTful 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Webinar API SERIES – Brian </a:t>
            </a:r>
            <a:r>
              <a:rPr lang="en-US" dirty="0" err="1">
                <a:solidFill>
                  <a:schemeClr val="bg1"/>
                </a:solidFill>
              </a:rPr>
              <a:t>SAPPEy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961" r="-1" b="1486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Initial Login – Admin or PORTAL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147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67BFABA-D412-4896-9EC3-39AE3A83A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645" y="2376487"/>
            <a:ext cx="10533014" cy="39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A7B6-7D10-425D-8D4A-2377A1B2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Discovery -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29C08-50F0-4191-A85C-6B219E4A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4" y="2096818"/>
            <a:ext cx="9323331" cy="4383153"/>
          </a:xfrm>
        </p:spPr>
      </p:pic>
    </p:spTree>
    <p:extLst>
      <p:ext uri="{BB962C8B-B14F-4D97-AF65-F5344CB8AC3E}">
        <p14:creationId xmlns:p14="http://schemas.microsoft.com/office/powerpoint/2010/main" val="115563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FF20-38ED-4709-9540-CC68D9E7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 Discovery Server VALUES - ADMIN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308B32-36D3-4758-89A7-DCF873AD6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034" y="1929628"/>
            <a:ext cx="9129932" cy="4928372"/>
          </a:xfrm>
        </p:spPr>
      </p:pic>
    </p:spTree>
    <p:extLst>
      <p:ext uri="{BB962C8B-B14F-4D97-AF65-F5344CB8AC3E}">
        <p14:creationId xmlns:p14="http://schemas.microsoft.com/office/powerpoint/2010/main" val="98838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MANAGER DISCOVERY – PORTAL/PUBLISHER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92CF5-E243-49AC-B7CD-F9745405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94" y="2142120"/>
            <a:ext cx="9160412" cy="45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0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E58D-4201-44F2-96A6-519F5A56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Import – COLDFUSION 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699FA-5BF7-40DE-9F1B-8DCE3B46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388" y="2181225"/>
            <a:ext cx="10093223" cy="3974619"/>
          </a:xfrm>
        </p:spPr>
      </p:pic>
    </p:spTree>
    <p:extLst>
      <p:ext uri="{BB962C8B-B14F-4D97-AF65-F5344CB8AC3E}">
        <p14:creationId xmlns:p14="http://schemas.microsoft.com/office/powerpoint/2010/main" val="145448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DEMOS and TAKEAWAYS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43630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296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Brian </a:t>
            </a:r>
            <a:r>
              <a:rPr lang="en-US" dirty="0" err="1">
                <a:solidFill>
                  <a:schemeClr val="bg2"/>
                </a:solidFill>
              </a:rPr>
              <a:t>Sappey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SAPPEY CONSULTING LLC</a:t>
            </a:r>
          </a:p>
          <a:p>
            <a:r>
              <a:rPr lang="en-US">
                <a:solidFill>
                  <a:schemeClr val="bg2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bg2"/>
                </a:solidFill>
                <a:hlinkClick r:id="rId4"/>
              </a:rPr>
              <a:t>://www.linkedin.com/in/brian-sappey/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 Items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1891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Important Installation Item's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373900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62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WHAT IS THE API Manager?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57442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87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Download Location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46512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277A27-0D3C-4FEB-8CFF-CBD2824814B6}"/>
              </a:ext>
            </a:extLst>
          </p:cNvPr>
          <p:cNvSpPr txBox="1"/>
          <p:nvPr/>
        </p:nvSpPr>
        <p:spPr>
          <a:xfrm>
            <a:off x="807341" y="4020344"/>
            <a:ext cx="10803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https://www.adobe.com/support/coldfusion/downloads.html#cf2021apim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POST Installation – URL STRUCTURE + PORTS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357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4785A7-D124-4FBE-B824-57EAC9E0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764" y="3048728"/>
            <a:ext cx="6388619" cy="738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CA3F2-952E-4EF7-B031-DF7AFD8EB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4" y="4961401"/>
            <a:ext cx="6778249" cy="73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E47C9-36FE-4AD5-94DC-DD029E155197}"/>
              </a:ext>
            </a:extLst>
          </p:cNvPr>
          <p:cNvSpPr txBox="1"/>
          <p:nvPr/>
        </p:nvSpPr>
        <p:spPr>
          <a:xfrm>
            <a:off x="5159207" y="404177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8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66568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+ 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6BD68-8317-441D-AF50-0377F138D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099" y="2158731"/>
            <a:ext cx="9963802" cy="298331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7F7ED3-B4FC-4835-A438-0056160E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9" y="5192203"/>
            <a:ext cx="5772150" cy="1343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206A90-5C2D-47C5-ACE3-B3453085F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453" y="3566976"/>
            <a:ext cx="6021448" cy="22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Settings ColdFusion ADMIN  - API MANAGER ALLOW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1D221-CC8D-49C4-AF95-2193C11B4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322" y="2394866"/>
            <a:ext cx="8761356" cy="3549963"/>
          </a:xfrm>
        </p:spPr>
      </p:pic>
    </p:spTree>
    <p:extLst>
      <p:ext uri="{BB962C8B-B14F-4D97-AF65-F5344CB8AC3E}">
        <p14:creationId xmlns:p14="http://schemas.microsoft.com/office/powerpoint/2010/main" val="180085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Settings ColdFusion ADMIN  - API MANAGER ALLOW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754A1-B0B9-46C2-8BA3-81A352AA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3" y="2303938"/>
            <a:ext cx="11405991" cy="34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924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116</TotalTime>
  <Words>180</Words>
  <Application>Microsoft Office PowerPoint</Application>
  <PresentationFormat>Widescreen</PresentationFormat>
  <Paragraphs>46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</vt:lpstr>
      <vt:lpstr>Introduction to the ColdFusion API Manager and ColdFusion RESTful web services</vt:lpstr>
      <vt:lpstr>Agenda Items</vt:lpstr>
      <vt:lpstr>Important Installation Item's</vt:lpstr>
      <vt:lpstr>WHAT IS THE API Manager?</vt:lpstr>
      <vt:lpstr>Download Location</vt:lpstr>
      <vt:lpstr>POST Installation – URL STRUCTURE + PORTS</vt:lpstr>
      <vt:lpstr>COLDFUSION + REST</vt:lpstr>
      <vt:lpstr>SERVER Settings ColdFusion ADMIN  - API MANAGER ALLOW</vt:lpstr>
      <vt:lpstr>SERVER Settings ColdFusion ADMIN  - API MANAGER ALLOW</vt:lpstr>
      <vt:lpstr>Initial Login – Admin or PORTAL</vt:lpstr>
      <vt:lpstr>SERVER Discovery - ADMIN</vt:lpstr>
      <vt:lpstr>CF Discovery Server VALUES - ADMIN</vt:lpstr>
      <vt:lpstr>API MANAGER DISCOVERY – PORTAL/PUBLISHER</vt:lpstr>
      <vt:lpstr>Final Import – COLDFUSION REST</vt:lpstr>
      <vt:lpstr>DEMOS and 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API Manager + REST</dc:title>
  <dc:creator>Sappey, Brian</dc:creator>
  <cp:lastModifiedBy>Sappey, Brian</cp:lastModifiedBy>
  <cp:revision>24</cp:revision>
  <dcterms:created xsi:type="dcterms:W3CDTF">2021-03-21T02:02:29Z</dcterms:created>
  <dcterms:modified xsi:type="dcterms:W3CDTF">2021-03-24T15:35:18Z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