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" r:id="rId6"/>
    <p:sldId id="261" r:id="rId7"/>
    <p:sldId id="263" r:id="rId8"/>
    <p:sldId id="265" r:id="rId9"/>
    <p:sldId id="262" r:id="rId10"/>
    <p:sldId id="272" r:id="rId11"/>
    <p:sldId id="275" r:id="rId12"/>
    <p:sldId id="268" r:id="rId13"/>
    <p:sldId id="276" r:id="rId14"/>
    <p:sldId id="270" r:id="rId15"/>
    <p:sldId id="264" r:id="rId16"/>
    <p:sldId id="266" r:id="rId17"/>
    <p:sldId id="267" r:id="rId18"/>
    <p:sldId id="269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4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Creation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Swagger Creation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SOAP and SOAP to REST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ColdFusion Native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4"/>
      <dgm:spPr/>
    </dgm:pt>
    <dgm:pt modelId="{D6A4EE92-BADB-42D0-9CA1-E297A8FE018F}" type="pres">
      <dgm:prSet presAssocID="{6750AC01-D39D-4F3A-9DC8-2A211EE986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4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4"/>
      <dgm:spPr/>
    </dgm:pt>
    <dgm:pt modelId="{D3821D08-B13D-4282-9DC3-B4EFE7777D33}" type="pres">
      <dgm:prSet presAssocID="{0BEF68B8-1228-47BB-83B5-7B9CD1E3F8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with solid fill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4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96EC9E81-A31A-4D2E-953A-AA47456ADE8A}" type="pres">
      <dgm:prSet presAssocID="{5605D28D-2CE6-4513-8566-952984E21E14}" presName="compNode" presStyleCnt="0"/>
      <dgm:spPr/>
    </dgm:pt>
    <dgm:pt modelId="{CB4AEE12-FEB2-41D7-8DDD-951023CAE0A9}" type="pres">
      <dgm:prSet presAssocID="{5605D28D-2CE6-4513-8566-952984E21E14}" presName="bgRect" presStyleLbl="bgShp" presStyleIdx="2" presStyleCnt="4"/>
      <dgm:spPr/>
    </dgm:pt>
    <dgm:pt modelId="{64F8082D-BD0A-4C01-B1FF-A7CAC053CE22}" type="pres">
      <dgm:prSet presAssocID="{5605D28D-2CE6-4513-8566-952984E21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0044102-4110-46BB-A6D5-98989FBFF9BC}" type="pres">
      <dgm:prSet presAssocID="{5605D28D-2CE6-4513-8566-952984E21E14}" presName="spaceRect" presStyleCnt="0"/>
      <dgm:spPr/>
    </dgm:pt>
    <dgm:pt modelId="{D8A5EA19-529C-49C9-903D-E4DA749C3558}" type="pres">
      <dgm:prSet presAssocID="{5605D28D-2CE6-4513-8566-952984E21E14}" presName="parTx" presStyleLbl="revTx" presStyleIdx="2" presStyleCnt="4">
        <dgm:presLayoutVars>
          <dgm:chMax val="0"/>
          <dgm:chPref val="0"/>
        </dgm:presLayoutVars>
      </dgm:prSet>
      <dgm:spPr/>
    </dgm:pt>
    <dgm:pt modelId="{62867E47-A3A7-4331-A694-DC2900FC2611}" type="pres">
      <dgm:prSet presAssocID="{823D1971-2C4D-4EC5-A874-2F463DE37109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3" presStyleCnt="4"/>
      <dgm:spPr/>
    </dgm:pt>
    <dgm:pt modelId="{2C0651A5-CAF7-4B33-A474-112D98DE1A6C}" type="pres">
      <dgm:prSet presAssocID="{6A564E1C-9981-4C86-84D7-A8BD68594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98C1E52E-0D9F-4321-B7F9-46DE896CCC49}" type="presOf" srcId="{5605D28D-2CE6-4513-8566-952984E21E14}" destId="{D8A5EA19-529C-49C9-903D-E4DA749C3558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3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7E6ECD45-35B5-4802-824A-16F24D10FA92}" type="presParOf" srcId="{7590C4D3-A8BD-4ACA-90B7-4E0750123315}" destId="{96EC9E81-A31A-4D2E-953A-AA47456ADE8A}" srcOrd="4" destOrd="0" presId="urn:microsoft.com/office/officeart/2018/2/layout/IconVerticalSolidList"/>
    <dgm:cxn modelId="{6AF49356-FC9F-4D35-B247-22314A46A9D4}" type="presParOf" srcId="{96EC9E81-A31A-4D2E-953A-AA47456ADE8A}" destId="{CB4AEE12-FEB2-41D7-8DDD-951023CAE0A9}" srcOrd="0" destOrd="0" presId="urn:microsoft.com/office/officeart/2018/2/layout/IconVerticalSolidList"/>
    <dgm:cxn modelId="{E27B378C-F2B9-4809-8B75-B5CAD765238F}" type="presParOf" srcId="{96EC9E81-A31A-4D2E-953A-AA47456ADE8A}" destId="{64F8082D-BD0A-4C01-B1FF-A7CAC053CE22}" srcOrd="1" destOrd="0" presId="urn:microsoft.com/office/officeart/2018/2/layout/IconVerticalSolidList"/>
    <dgm:cxn modelId="{10E9ED91-32ED-4E5A-A36A-9F5D2B29FD96}" type="presParOf" srcId="{96EC9E81-A31A-4D2E-953A-AA47456ADE8A}" destId="{A0044102-4110-46BB-A6D5-98989FBFF9BC}" srcOrd="2" destOrd="0" presId="urn:microsoft.com/office/officeart/2018/2/layout/IconVerticalSolidList"/>
    <dgm:cxn modelId="{5E9C5184-2791-4A1F-96A7-470CE413E175}" type="presParOf" srcId="{96EC9E81-A31A-4D2E-953A-AA47456ADE8A}" destId="{D8A5EA19-529C-49C9-903D-E4DA749C3558}" srcOrd="3" destOrd="0" presId="urn:microsoft.com/office/officeart/2018/2/layout/IconVerticalSolidList"/>
    <dgm:cxn modelId="{C1C7DBCD-F7A6-460E-9014-3E3E228014A6}" type="presParOf" srcId="{7590C4D3-A8BD-4ACA-90B7-4E0750123315}" destId="{62867E47-A3A7-4331-A694-DC2900FC2611}" srcOrd="5" destOrd="0" presId="urn:microsoft.com/office/officeart/2018/2/layout/IconVerticalSolidList"/>
    <dgm:cxn modelId="{4005CC9B-095C-44BF-9DBB-356D17A153BA}" type="presParOf" srcId="{7590C4D3-A8BD-4ACA-90B7-4E0750123315}" destId="{DCB49BB0-1937-4A25-8269-1EFF6A1CE140}" srcOrd="6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3333" custLinFactNeighborY="-151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00000" custLinFactNeighborX="-66025" custLinFactNeighborY="-179221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 Automatic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Wizards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 versus Sub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0F7D748C-E8B3-4336-B947-EE777E4EAD09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D2435374-360D-4224-BDC1-796698788B92}" type="pres">
      <dgm:prSet presAssocID="{7E5AA53B-3EEE-4DE4-BB81-9044890C2946}" presName="container" presStyleCnt="0">
        <dgm:presLayoutVars>
          <dgm:dir/>
          <dgm:resizeHandles val="exact"/>
        </dgm:presLayoutVars>
      </dgm:prSet>
      <dgm:spPr/>
    </dgm:pt>
    <dgm:pt modelId="{28FB0268-4059-44D8-94DF-3DC006B905FB}" type="pres">
      <dgm:prSet presAssocID="{6750AC01-D39D-4F3A-9DC8-2A211EE986A2}" presName="compNode" presStyleCnt="0"/>
      <dgm:spPr/>
    </dgm:pt>
    <dgm:pt modelId="{CFD9F07D-8913-47B0-BC2F-69C063D3FBDA}" type="pres">
      <dgm:prSet presAssocID="{6750AC01-D39D-4F3A-9DC8-2A211EE986A2}" presName="iconBgRect" presStyleLbl="bgShp" presStyleIdx="0" presStyleCnt="3"/>
      <dgm:spPr/>
    </dgm:pt>
    <dgm:pt modelId="{9B78ECC6-0CD5-4796-8EBF-AA69C6E439DE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0520B10-1DA2-48A0-BF6F-559BBB456E70}" type="pres">
      <dgm:prSet presAssocID="{6750AC01-D39D-4F3A-9DC8-2A211EE986A2}" presName="spaceRect" presStyleCnt="0"/>
      <dgm:spPr/>
    </dgm:pt>
    <dgm:pt modelId="{F72BB55D-A047-4E19-9810-F4BED101D31D}" type="pres">
      <dgm:prSet presAssocID="{6750AC01-D39D-4F3A-9DC8-2A211EE986A2}" presName="textRect" presStyleLbl="revTx" presStyleIdx="0" presStyleCnt="3">
        <dgm:presLayoutVars>
          <dgm:chMax val="1"/>
          <dgm:chPref val="1"/>
        </dgm:presLayoutVars>
      </dgm:prSet>
      <dgm:spPr/>
    </dgm:pt>
    <dgm:pt modelId="{CB4CDB97-86B3-48C9-9058-3C0D9F6B684B}" type="pres">
      <dgm:prSet presAssocID="{CA077D98-8478-47EA-B6A9-99ACE60C64D4}" presName="sibTrans" presStyleLbl="sibTrans2D1" presStyleIdx="0" presStyleCnt="0"/>
      <dgm:spPr/>
    </dgm:pt>
    <dgm:pt modelId="{B3D0862B-F4BA-48FB-B320-F0FAF70F3C78}" type="pres">
      <dgm:prSet presAssocID="{0BEF68B8-1228-47BB-83B5-7B9CD1E3F84E}" presName="compNode" presStyleCnt="0"/>
      <dgm:spPr/>
    </dgm:pt>
    <dgm:pt modelId="{7486907C-A67D-4DCF-B19D-CCD8201F3164}" type="pres">
      <dgm:prSet presAssocID="{0BEF68B8-1228-47BB-83B5-7B9CD1E3F84E}" presName="iconBgRect" presStyleLbl="bgShp" presStyleIdx="1" presStyleCnt="3"/>
      <dgm:spPr/>
    </dgm:pt>
    <dgm:pt modelId="{48A31DB3-2362-485F-AD26-D3DB2EC5B83F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3C6DD05-32CB-4FA0-8308-6946552B70EE}" type="pres">
      <dgm:prSet presAssocID="{0BEF68B8-1228-47BB-83B5-7B9CD1E3F84E}" presName="spaceRect" presStyleCnt="0"/>
      <dgm:spPr/>
    </dgm:pt>
    <dgm:pt modelId="{D09832D2-FB81-4952-865C-5D2858236425}" type="pres">
      <dgm:prSet presAssocID="{0BEF68B8-1228-47BB-83B5-7B9CD1E3F84E}" presName="textRect" presStyleLbl="revTx" presStyleIdx="1" presStyleCnt="3">
        <dgm:presLayoutVars>
          <dgm:chMax val="1"/>
          <dgm:chPref val="1"/>
        </dgm:presLayoutVars>
      </dgm:prSet>
      <dgm:spPr/>
    </dgm:pt>
    <dgm:pt modelId="{C922EFFA-7F7C-40AF-8CBD-07335868EFDA}" type="pres">
      <dgm:prSet presAssocID="{FD949706-EDCC-4ADC-8EDF-8EDA49C92325}" presName="sibTrans" presStyleLbl="sibTrans2D1" presStyleIdx="0" presStyleCnt="0"/>
      <dgm:spPr/>
    </dgm:pt>
    <dgm:pt modelId="{0EC6526B-42B0-4689-B16B-8E8953BCC326}" type="pres">
      <dgm:prSet presAssocID="{5605D28D-2CE6-4513-8566-952984E21E14}" presName="compNode" presStyleCnt="0"/>
      <dgm:spPr/>
    </dgm:pt>
    <dgm:pt modelId="{E78AEFC6-1971-4CE7-ADC0-99E21FDE6765}" type="pres">
      <dgm:prSet presAssocID="{5605D28D-2CE6-4513-8566-952984E21E14}" presName="iconBgRect" presStyleLbl="bgShp" presStyleIdx="2" presStyleCnt="3"/>
      <dgm:spPr/>
    </dgm:pt>
    <dgm:pt modelId="{2BD68510-1F44-41F1-BB7F-1676BD4E5379}" type="pres">
      <dgm:prSet presAssocID="{5605D28D-2CE6-4513-8566-952984E21E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ress Book with solid fill"/>
        </a:ext>
      </dgm:extLst>
    </dgm:pt>
    <dgm:pt modelId="{E72C0031-5C8E-4332-9324-902AD9EF30E3}" type="pres">
      <dgm:prSet presAssocID="{5605D28D-2CE6-4513-8566-952984E21E14}" presName="spaceRect" presStyleCnt="0"/>
      <dgm:spPr/>
    </dgm:pt>
    <dgm:pt modelId="{36F5AD0B-5D63-488E-AA38-5BADAF984463}" type="pres">
      <dgm:prSet presAssocID="{5605D28D-2CE6-4513-8566-952984E21E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435F07-E8D5-407E-99BA-9C0858651B15}" type="presOf" srcId="{5605D28D-2CE6-4513-8566-952984E21E14}" destId="{36F5AD0B-5D63-488E-AA38-5BADAF984463}" srcOrd="0" destOrd="0" presId="urn:microsoft.com/office/officeart/2018/2/layout/IconCircleList"/>
    <dgm:cxn modelId="{9F38AE21-7137-463B-BBBB-80BB35B21364}" type="presOf" srcId="{CA077D98-8478-47EA-B6A9-99ACE60C64D4}" destId="{CB4CDB97-86B3-48C9-9058-3C0D9F6B684B}" srcOrd="0" destOrd="0" presId="urn:microsoft.com/office/officeart/2018/2/layout/IconCircle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BED7B641-5B6A-45FC-8305-B7F85371B408}" type="presOf" srcId="{0BEF68B8-1228-47BB-83B5-7B9CD1E3F84E}" destId="{D09832D2-FB81-4952-865C-5D2858236425}" srcOrd="0" destOrd="0" presId="urn:microsoft.com/office/officeart/2018/2/layout/IconCircleList"/>
    <dgm:cxn modelId="{9CB55D47-75B9-480D-B729-3C200B528B68}" type="presOf" srcId="{7E5AA53B-3EEE-4DE4-BB81-9044890C2946}" destId="{0F7D748C-E8B3-4336-B947-EE777E4EAD09}" srcOrd="0" destOrd="0" presId="urn:microsoft.com/office/officeart/2018/2/layout/IconCircle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0BDC095-992D-4267-80B5-9F0C045346F6}" type="presOf" srcId="{FD949706-EDCC-4ADC-8EDF-8EDA49C92325}" destId="{C922EFFA-7F7C-40AF-8CBD-07335868EFDA}" srcOrd="0" destOrd="0" presId="urn:microsoft.com/office/officeart/2018/2/layout/IconCircleList"/>
    <dgm:cxn modelId="{018E28E5-6E57-4F7C-9D3E-CFF8253223C1}" type="presOf" srcId="{6750AC01-D39D-4F3A-9DC8-2A211EE986A2}" destId="{F72BB55D-A047-4E19-9810-F4BED101D31D}" srcOrd="0" destOrd="0" presId="urn:microsoft.com/office/officeart/2018/2/layout/IconCircleList"/>
    <dgm:cxn modelId="{B01C1500-3B15-455F-A6D2-F56EC286D67E}" type="presParOf" srcId="{0F7D748C-E8B3-4336-B947-EE777E4EAD09}" destId="{D2435374-360D-4224-BDC1-796698788B92}" srcOrd="0" destOrd="0" presId="urn:microsoft.com/office/officeart/2018/2/layout/IconCircleList"/>
    <dgm:cxn modelId="{076A8184-3082-43E3-8C85-4FE4634E5B45}" type="presParOf" srcId="{D2435374-360D-4224-BDC1-796698788B92}" destId="{28FB0268-4059-44D8-94DF-3DC006B905FB}" srcOrd="0" destOrd="0" presId="urn:microsoft.com/office/officeart/2018/2/layout/IconCircleList"/>
    <dgm:cxn modelId="{A5A31DD8-663C-469B-B2A6-1E7FFDBD0832}" type="presParOf" srcId="{28FB0268-4059-44D8-94DF-3DC006B905FB}" destId="{CFD9F07D-8913-47B0-BC2F-69C063D3FBDA}" srcOrd="0" destOrd="0" presId="urn:microsoft.com/office/officeart/2018/2/layout/IconCircleList"/>
    <dgm:cxn modelId="{FB56E8AD-BC15-4444-8A60-947E7257F81F}" type="presParOf" srcId="{28FB0268-4059-44D8-94DF-3DC006B905FB}" destId="{9B78ECC6-0CD5-4796-8EBF-AA69C6E439DE}" srcOrd="1" destOrd="0" presId="urn:microsoft.com/office/officeart/2018/2/layout/IconCircleList"/>
    <dgm:cxn modelId="{21533DE3-6B94-4398-82D3-A0B8F3884D4D}" type="presParOf" srcId="{28FB0268-4059-44D8-94DF-3DC006B905FB}" destId="{90520B10-1DA2-48A0-BF6F-559BBB456E70}" srcOrd="2" destOrd="0" presId="urn:microsoft.com/office/officeart/2018/2/layout/IconCircleList"/>
    <dgm:cxn modelId="{E97D236C-9EFE-443F-BDE3-3AFDB7AD9E37}" type="presParOf" srcId="{28FB0268-4059-44D8-94DF-3DC006B905FB}" destId="{F72BB55D-A047-4E19-9810-F4BED101D31D}" srcOrd="3" destOrd="0" presId="urn:microsoft.com/office/officeart/2018/2/layout/IconCircleList"/>
    <dgm:cxn modelId="{C184B72D-D7B9-4B36-AD88-B13DA16DD53E}" type="presParOf" srcId="{D2435374-360D-4224-BDC1-796698788B92}" destId="{CB4CDB97-86B3-48C9-9058-3C0D9F6B684B}" srcOrd="1" destOrd="0" presId="urn:microsoft.com/office/officeart/2018/2/layout/IconCircleList"/>
    <dgm:cxn modelId="{F99E2959-5774-4797-AF90-64EF2C026A56}" type="presParOf" srcId="{D2435374-360D-4224-BDC1-796698788B92}" destId="{B3D0862B-F4BA-48FB-B320-F0FAF70F3C78}" srcOrd="2" destOrd="0" presId="urn:microsoft.com/office/officeart/2018/2/layout/IconCircleList"/>
    <dgm:cxn modelId="{4D7641B0-6ADC-4B17-B851-67C244C2DAED}" type="presParOf" srcId="{B3D0862B-F4BA-48FB-B320-F0FAF70F3C78}" destId="{7486907C-A67D-4DCF-B19D-CCD8201F3164}" srcOrd="0" destOrd="0" presId="urn:microsoft.com/office/officeart/2018/2/layout/IconCircleList"/>
    <dgm:cxn modelId="{10BA8579-DB75-4034-B162-1FB3AD2EEE37}" type="presParOf" srcId="{B3D0862B-F4BA-48FB-B320-F0FAF70F3C78}" destId="{48A31DB3-2362-485F-AD26-D3DB2EC5B83F}" srcOrd="1" destOrd="0" presId="urn:microsoft.com/office/officeart/2018/2/layout/IconCircleList"/>
    <dgm:cxn modelId="{2F5DB1D6-5CF2-4CEE-AB59-164798EA2F4C}" type="presParOf" srcId="{B3D0862B-F4BA-48FB-B320-F0FAF70F3C78}" destId="{63C6DD05-32CB-4FA0-8308-6946552B70EE}" srcOrd="2" destOrd="0" presId="urn:microsoft.com/office/officeart/2018/2/layout/IconCircleList"/>
    <dgm:cxn modelId="{47C4AAAB-555F-4FA2-A362-1AC5124084B0}" type="presParOf" srcId="{B3D0862B-F4BA-48FB-B320-F0FAF70F3C78}" destId="{D09832D2-FB81-4952-865C-5D2858236425}" srcOrd="3" destOrd="0" presId="urn:microsoft.com/office/officeart/2018/2/layout/IconCircleList"/>
    <dgm:cxn modelId="{253AD080-16CF-4BBD-A0FD-AB630616F2D0}" type="presParOf" srcId="{D2435374-360D-4224-BDC1-796698788B92}" destId="{C922EFFA-7F7C-40AF-8CBD-07335868EFDA}" srcOrd="3" destOrd="0" presId="urn:microsoft.com/office/officeart/2018/2/layout/IconCircleList"/>
    <dgm:cxn modelId="{970F3EE7-2EA7-404A-A43B-170EA4B57237}" type="presParOf" srcId="{D2435374-360D-4224-BDC1-796698788B92}" destId="{0EC6526B-42B0-4689-B16B-8E8953BCC326}" srcOrd="4" destOrd="0" presId="urn:microsoft.com/office/officeart/2018/2/layout/IconCircleList"/>
    <dgm:cxn modelId="{5B36C258-049A-46D4-BCAF-D9196888BE89}" type="presParOf" srcId="{0EC6526B-42B0-4689-B16B-8E8953BCC326}" destId="{E78AEFC6-1971-4CE7-ADC0-99E21FDE6765}" srcOrd="0" destOrd="0" presId="urn:microsoft.com/office/officeart/2018/2/layout/IconCircleList"/>
    <dgm:cxn modelId="{4B1BE828-77DE-455B-AB57-CC78C1A2AF90}" type="presParOf" srcId="{0EC6526B-42B0-4689-B16B-8E8953BCC326}" destId="{2BD68510-1F44-41F1-BB7F-1676BD4E5379}" srcOrd="1" destOrd="0" presId="urn:microsoft.com/office/officeart/2018/2/layout/IconCircleList"/>
    <dgm:cxn modelId="{4F34C05F-586E-4FE6-A702-3FADBF78FFA2}" type="presParOf" srcId="{0EC6526B-42B0-4689-B16B-8E8953BCC326}" destId="{E72C0031-5C8E-4332-9324-902AD9EF30E3}" srcOrd="2" destOrd="0" presId="urn:microsoft.com/office/officeart/2018/2/layout/IconCircleList"/>
    <dgm:cxn modelId="{3170528B-164E-45DE-BC04-FDDD6E75DC5C}" type="presParOf" srcId="{0EC6526B-42B0-4689-B16B-8E8953BCC326}" destId="{36F5AD0B-5D63-488E-AA38-5BADAF9844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/>
            <a:t>OVERVIEW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/>
            <a:t>PURPOSE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/>
            <a:t>TECHNICAL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C48552CC-0702-4E13-BE13-CD45D397640A}" type="pres">
      <dgm:prSet presAssocID="{7E5AA53B-3EEE-4DE4-BB81-9044890C2946}" presName="Name0" presStyleCnt="0">
        <dgm:presLayoutVars>
          <dgm:chMax/>
          <dgm:chPref/>
          <dgm:dir/>
          <dgm:animLvl val="lvl"/>
        </dgm:presLayoutVars>
      </dgm:prSet>
      <dgm:spPr/>
    </dgm:pt>
    <dgm:pt modelId="{249E27B8-9EA4-49C6-A82B-F3420CA64CA9}" type="pres">
      <dgm:prSet presAssocID="{6750AC01-D39D-4F3A-9DC8-2A211EE986A2}" presName="composite" presStyleCnt="0"/>
      <dgm:spPr/>
    </dgm:pt>
    <dgm:pt modelId="{9EA90014-AD00-4B9E-BBC1-5D414606ED11}" type="pres">
      <dgm:prSet presAssocID="{6750AC01-D39D-4F3A-9DC8-2A211EE986A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3AB7805-6548-427C-B636-1A897EA46DAD}" type="pres">
      <dgm:prSet presAssocID="{6750AC01-D39D-4F3A-9DC8-2A211EE986A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B61FF2F-47C5-4707-BD57-882BAF0C108C}" type="pres">
      <dgm:prSet presAssocID="{6750AC01-D39D-4F3A-9DC8-2A211EE986A2}" presName="BalanceSpacing" presStyleCnt="0"/>
      <dgm:spPr/>
    </dgm:pt>
    <dgm:pt modelId="{8C9AFB18-4136-40F4-95E2-B2DE55E70635}" type="pres">
      <dgm:prSet presAssocID="{6750AC01-D39D-4F3A-9DC8-2A211EE986A2}" presName="BalanceSpacing1" presStyleCnt="0"/>
      <dgm:spPr/>
    </dgm:pt>
    <dgm:pt modelId="{773895FF-6AE6-435F-8694-BEC6681B0F22}" type="pres">
      <dgm:prSet presAssocID="{CA077D98-8478-47EA-B6A9-99ACE60C64D4}" presName="Accent1Text" presStyleLbl="node1" presStyleIdx="1" presStyleCnt="6"/>
      <dgm:spPr/>
    </dgm:pt>
    <dgm:pt modelId="{65AFEFBF-A0B6-4269-B4E1-09237CE51C6D}" type="pres">
      <dgm:prSet presAssocID="{CA077D98-8478-47EA-B6A9-99ACE60C64D4}" presName="spaceBetweenRectangles" presStyleCnt="0"/>
      <dgm:spPr/>
    </dgm:pt>
    <dgm:pt modelId="{6BAC6C7F-53E1-4FE9-AD93-CC0CF17CD37B}" type="pres">
      <dgm:prSet presAssocID="{0BEF68B8-1228-47BB-83B5-7B9CD1E3F84E}" presName="composite" presStyleCnt="0"/>
      <dgm:spPr/>
    </dgm:pt>
    <dgm:pt modelId="{7EA1D921-60B0-4241-A00A-128A7B94BFC7}" type="pres">
      <dgm:prSet presAssocID="{0BEF68B8-1228-47BB-83B5-7B9CD1E3F84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421B0E1-5A3C-47A9-8085-849C13B4BC21}" type="pres">
      <dgm:prSet presAssocID="{0BEF68B8-1228-47BB-83B5-7B9CD1E3F84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3B972AE-96C6-44B3-AE5B-A7EE0D5FAA28}" type="pres">
      <dgm:prSet presAssocID="{0BEF68B8-1228-47BB-83B5-7B9CD1E3F84E}" presName="BalanceSpacing" presStyleCnt="0"/>
      <dgm:spPr/>
    </dgm:pt>
    <dgm:pt modelId="{C0FFCF5F-35B7-4E56-9ACA-AF5E6ABF9D82}" type="pres">
      <dgm:prSet presAssocID="{0BEF68B8-1228-47BB-83B5-7B9CD1E3F84E}" presName="BalanceSpacing1" presStyleCnt="0"/>
      <dgm:spPr/>
    </dgm:pt>
    <dgm:pt modelId="{C5352BE9-CA30-4189-B65C-C94D1946647C}" type="pres">
      <dgm:prSet presAssocID="{FD949706-EDCC-4ADC-8EDF-8EDA49C92325}" presName="Accent1Text" presStyleLbl="node1" presStyleIdx="3" presStyleCnt="6"/>
      <dgm:spPr/>
    </dgm:pt>
    <dgm:pt modelId="{048D935D-8A3A-4EF2-AA86-43ADFCB3D27F}" type="pres">
      <dgm:prSet presAssocID="{FD949706-EDCC-4ADC-8EDF-8EDA49C92325}" presName="spaceBetweenRectangles" presStyleCnt="0"/>
      <dgm:spPr/>
    </dgm:pt>
    <dgm:pt modelId="{3915F85B-C536-4C4F-A1FF-5BB53934FA2E}" type="pres">
      <dgm:prSet presAssocID="{5605D28D-2CE6-4513-8566-952984E21E14}" presName="composite" presStyleCnt="0"/>
      <dgm:spPr/>
    </dgm:pt>
    <dgm:pt modelId="{524F0DF1-8E05-446D-ADFD-8DD1EC4A9776}" type="pres">
      <dgm:prSet presAssocID="{5605D28D-2CE6-4513-8566-952984E21E1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2E2CED1-B728-4D69-AF96-B3FFB1C0A9EC}" type="pres">
      <dgm:prSet presAssocID="{5605D28D-2CE6-4513-8566-952984E21E1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AF6310-4ECE-442D-B0AC-38292F9D1E7D}" type="pres">
      <dgm:prSet presAssocID="{5605D28D-2CE6-4513-8566-952984E21E14}" presName="BalanceSpacing" presStyleCnt="0"/>
      <dgm:spPr/>
    </dgm:pt>
    <dgm:pt modelId="{1BFEF3D1-141D-4A97-950A-28395521F0A0}" type="pres">
      <dgm:prSet presAssocID="{5605D28D-2CE6-4513-8566-952984E21E14}" presName="BalanceSpacing1" presStyleCnt="0"/>
      <dgm:spPr/>
    </dgm:pt>
    <dgm:pt modelId="{3C8A61D9-28E3-4ACF-BCE0-78318BED9171}" type="pres">
      <dgm:prSet presAssocID="{823D1971-2C4D-4EC5-A874-2F463DE37109}" presName="Accent1Text" presStyleLbl="node1" presStyleIdx="5" presStyleCnt="6"/>
      <dgm:spPr/>
    </dgm:pt>
  </dgm:ptLst>
  <dgm:cxnLst>
    <dgm:cxn modelId="{863FE031-3F07-4442-8FC2-5423F2D0D077}" type="presOf" srcId="{CA077D98-8478-47EA-B6A9-99ACE60C64D4}" destId="{773895FF-6AE6-435F-8694-BEC6681B0F22}" srcOrd="0" destOrd="0" presId="urn:microsoft.com/office/officeart/2008/layout/AlternatingHexagons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63C19864-5142-4B36-988F-FA4366B761D6}" type="presOf" srcId="{5605D28D-2CE6-4513-8566-952984E21E14}" destId="{524F0DF1-8E05-446D-ADFD-8DD1EC4A9776}" srcOrd="0" destOrd="0" presId="urn:microsoft.com/office/officeart/2008/layout/AlternatingHexagons"/>
    <dgm:cxn modelId="{FE4F6768-2B30-498B-9B9C-538A5BC848C7}" type="presOf" srcId="{FD949706-EDCC-4ADC-8EDF-8EDA49C92325}" destId="{C5352BE9-CA30-4189-B65C-C94D1946647C}" srcOrd="0" destOrd="0" presId="urn:microsoft.com/office/officeart/2008/layout/AlternatingHexagons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26A6D9A4-B104-4A2F-B0DE-A76BBCC1F964}" type="presOf" srcId="{823D1971-2C4D-4EC5-A874-2F463DE37109}" destId="{3C8A61D9-28E3-4ACF-BCE0-78318BED9171}" srcOrd="0" destOrd="0" presId="urn:microsoft.com/office/officeart/2008/layout/AlternatingHexagons"/>
    <dgm:cxn modelId="{D25969DA-3654-4F59-9BDC-E10C0BB61A00}" type="presOf" srcId="{6750AC01-D39D-4F3A-9DC8-2A211EE986A2}" destId="{9EA90014-AD00-4B9E-BBC1-5D414606ED11}" srcOrd="0" destOrd="0" presId="urn:microsoft.com/office/officeart/2008/layout/AlternatingHexagons"/>
    <dgm:cxn modelId="{D2807EF0-C213-4375-8523-E309171BA5BC}" type="presOf" srcId="{0BEF68B8-1228-47BB-83B5-7B9CD1E3F84E}" destId="{7EA1D921-60B0-4241-A00A-128A7B94BFC7}" srcOrd="0" destOrd="0" presId="urn:microsoft.com/office/officeart/2008/layout/AlternatingHexagons"/>
    <dgm:cxn modelId="{146303F9-791A-42D2-8393-A1A400F3ED1E}" type="presOf" srcId="{7E5AA53B-3EEE-4DE4-BB81-9044890C2946}" destId="{C48552CC-0702-4E13-BE13-CD45D397640A}" srcOrd="0" destOrd="0" presId="urn:microsoft.com/office/officeart/2008/layout/AlternatingHexagons"/>
    <dgm:cxn modelId="{93DADF09-B890-4403-8860-C7424BC4E04A}" type="presParOf" srcId="{C48552CC-0702-4E13-BE13-CD45D397640A}" destId="{249E27B8-9EA4-49C6-A82B-F3420CA64CA9}" srcOrd="0" destOrd="0" presId="urn:microsoft.com/office/officeart/2008/layout/AlternatingHexagons"/>
    <dgm:cxn modelId="{1B4B6D60-ABCE-4938-A4BD-2A7A21B58ACF}" type="presParOf" srcId="{249E27B8-9EA4-49C6-A82B-F3420CA64CA9}" destId="{9EA90014-AD00-4B9E-BBC1-5D414606ED11}" srcOrd="0" destOrd="0" presId="urn:microsoft.com/office/officeart/2008/layout/AlternatingHexagons"/>
    <dgm:cxn modelId="{735A1121-1F75-4142-AF8C-7FC40B0E50E2}" type="presParOf" srcId="{249E27B8-9EA4-49C6-A82B-F3420CA64CA9}" destId="{A3AB7805-6548-427C-B636-1A897EA46DAD}" srcOrd="1" destOrd="0" presId="urn:microsoft.com/office/officeart/2008/layout/AlternatingHexagons"/>
    <dgm:cxn modelId="{B8AA88BE-AB25-47AB-B7B9-56BE65C1DFD2}" type="presParOf" srcId="{249E27B8-9EA4-49C6-A82B-F3420CA64CA9}" destId="{3B61FF2F-47C5-4707-BD57-882BAF0C108C}" srcOrd="2" destOrd="0" presId="urn:microsoft.com/office/officeart/2008/layout/AlternatingHexagons"/>
    <dgm:cxn modelId="{7118788C-6814-4873-9B54-DC9D59A1210D}" type="presParOf" srcId="{249E27B8-9EA4-49C6-A82B-F3420CA64CA9}" destId="{8C9AFB18-4136-40F4-95E2-B2DE55E70635}" srcOrd="3" destOrd="0" presId="urn:microsoft.com/office/officeart/2008/layout/AlternatingHexagons"/>
    <dgm:cxn modelId="{04A10669-91B7-430B-A92D-A60C85AF71B5}" type="presParOf" srcId="{249E27B8-9EA4-49C6-A82B-F3420CA64CA9}" destId="{773895FF-6AE6-435F-8694-BEC6681B0F22}" srcOrd="4" destOrd="0" presId="urn:microsoft.com/office/officeart/2008/layout/AlternatingHexagons"/>
    <dgm:cxn modelId="{942A3387-BADE-45A1-AE3E-2FD52AA7CC85}" type="presParOf" srcId="{C48552CC-0702-4E13-BE13-CD45D397640A}" destId="{65AFEFBF-A0B6-4269-B4E1-09237CE51C6D}" srcOrd="1" destOrd="0" presId="urn:microsoft.com/office/officeart/2008/layout/AlternatingHexagons"/>
    <dgm:cxn modelId="{29528C91-E0E3-4250-AF2E-72FEC2B0A744}" type="presParOf" srcId="{C48552CC-0702-4E13-BE13-CD45D397640A}" destId="{6BAC6C7F-53E1-4FE9-AD93-CC0CF17CD37B}" srcOrd="2" destOrd="0" presId="urn:microsoft.com/office/officeart/2008/layout/AlternatingHexagons"/>
    <dgm:cxn modelId="{D986D4A4-34BE-44FE-B97E-D145718CAEDD}" type="presParOf" srcId="{6BAC6C7F-53E1-4FE9-AD93-CC0CF17CD37B}" destId="{7EA1D921-60B0-4241-A00A-128A7B94BFC7}" srcOrd="0" destOrd="0" presId="urn:microsoft.com/office/officeart/2008/layout/AlternatingHexagons"/>
    <dgm:cxn modelId="{2C754ED0-8CCC-48B2-8A49-442760EBF5AC}" type="presParOf" srcId="{6BAC6C7F-53E1-4FE9-AD93-CC0CF17CD37B}" destId="{5421B0E1-5A3C-47A9-8085-849C13B4BC21}" srcOrd="1" destOrd="0" presId="urn:microsoft.com/office/officeart/2008/layout/AlternatingHexagons"/>
    <dgm:cxn modelId="{C5AAE29B-77FF-4C25-A4C6-7745404FFF12}" type="presParOf" srcId="{6BAC6C7F-53E1-4FE9-AD93-CC0CF17CD37B}" destId="{A3B972AE-96C6-44B3-AE5B-A7EE0D5FAA28}" srcOrd="2" destOrd="0" presId="urn:microsoft.com/office/officeart/2008/layout/AlternatingHexagons"/>
    <dgm:cxn modelId="{D400D704-F7BF-4179-AAD2-2D54F967F982}" type="presParOf" srcId="{6BAC6C7F-53E1-4FE9-AD93-CC0CF17CD37B}" destId="{C0FFCF5F-35B7-4E56-9ACA-AF5E6ABF9D82}" srcOrd="3" destOrd="0" presId="urn:microsoft.com/office/officeart/2008/layout/AlternatingHexagons"/>
    <dgm:cxn modelId="{FA411C68-CB66-4F63-87BD-469735B2BA45}" type="presParOf" srcId="{6BAC6C7F-53E1-4FE9-AD93-CC0CF17CD37B}" destId="{C5352BE9-CA30-4189-B65C-C94D1946647C}" srcOrd="4" destOrd="0" presId="urn:microsoft.com/office/officeart/2008/layout/AlternatingHexagons"/>
    <dgm:cxn modelId="{C11EA581-36D8-419F-8289-79D35E31CA40}" type="presParOf" srcId="{C48552CC-0702-4E13-BE13-CD45D397640A}" destId="{048D935D-8A3A-4EF2-AA86-43ADFCB3D27F}" srcOrd="3" destOrd="0" presId="urn:microsoft.com/office/officeart/2008/layout/AlternatingHexagons"/>
    <dgm:cxn modelId="{BDB65692-0E91-49DC-BE43-E541E2373E89}" type="presParOf" srcId="{C48552CC-0702-4E13-BE13-CD45D397640A}" destId="{3915F85B-C536-4C4F-A1FF-5BB53934FA2E}" srcOrd="4" destOrd="0" presId="urn:microsoft.com/office/officeart/2008/layout/AlternatingHexagons"/>
    <dgm:cxn modelId="{B625ED2E-418E-4379-B54E-7B12B61991FD}" type="presParOf" srcId="{3915F85B-C536-4C4F-A1FF-5BB53934FA2E}" destId="{524F0DF1-8E05-446D-ADFD-8DD1EC4A9776}" srcOrd="0" destOrd="0" presId="urn:microsoft.com/office/officeart/2008/layout/AlternatingHexagons"/>
    <dgm:cxn modelId="{697356D7-6741-4151-ACB0-F9453C9E4A10}" type="presParOf" srcId="{3915F85B-C536-4C4F-A1FF-5BB53934FA2E}" destId="{32E2CED1-B728-4D69-AF96-B3FFB1C0A9EC}" srcOrd="1" destOrd="0" presId="urn:microsoft.com/office/officeart/2008/layout/AlternatingHexagons"/>
    <dgm:cxn modelId="{84B4B5E1-3415-43AA-B301-99CEB28D1DE4}" type="presParOf" srcId="{3915F85B-C536-4C4F-A1FF-5BB53934FA2E}" destId="{A1AF6310-4ECE-442D-B0AC-38292F9D1E7D}" srcOrd="2" destOrd="0" presId="urn:microsoft.com/office/officeart/2008/layout/AlternatingHexagons"/>
    <dgm:cxn modelId="{4B85BDB7-657A-4F22-816D-0F84B022D38D}" type="presParOf" srcId="{3915F85B-C536-4C4F-A1FF-5BB53934FA2E}" destId="{1BFEF3D1-141D-4A97-950A-28395521F0A0}" srcOrd="3" destOrd="0" presId="urn:microsoft.com/office/officeart/2008/layout/AlternatingHexagons"/>
    <dgm:cxn modelId="{DB84311E-7EC7-4D3B-B040-A0714F4AC6AA}" type="presParOf" srcId="{3915F85B-C536-4C4F-A1FF-5BB53934FA2E}" destId="{3C8A61D9-28E3-4ACF-BCE0-78318BED917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PORTAL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0" presStyleCnt="1" custScaleX="88848" custScaleY="88848" custLinFactX="-100000" custLinFactNeighborX="-135912" custLinFactNeighborY="42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0" presStyleCnt="1" custLinFactY="-147016" custLinFactNeighborX="2617" custLinFactNeighborY="-200000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0" destOrd="0" parTransId="{D46DB4DA-1442-4ECE-89FE-BBB1E3489E3D}" sibTransId="{FA28C9D6-476E-43CD-BA23-D6D990FD78D0}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898D629F-DA37-435F-A0B2-0617605D711A}" type="presParOf" srcId="{8994D886-A75F-411A-A9D7-D31991FF12BD}" destId="{2EC2FDE3-8908-45C7-A3FD-EB370213FE69}" srcOrd="0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and Publishing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Topic and Preparation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6A564E1C-9981-4C86-84D7-A8BD685946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/ Q&amp;A</a:t>
          </a:r>
        </a:p>
      </dgm:t>
    </dgm:pt>
    <dgm:pt modelId="{BFC0243C-F4D4-4D99-B768-6F3AC472CDDB}" type="parTrans" cxnId="{2A037B6B-26F8-46F2-A903-8BB2EBD695FB}">
      <dgm:prSet/>
      <dgm:spPr/>
      <dgm:t>
        <a:bodyPr/>
        <a:lstStyle/>
        <a:p>
          <a:endParaRPr lang="en-US"/>
        </a:p>
      </dgm:t>
    </dgm:pt>
    <dgm:pt modelId="{A94EC299-81CC-43BE-AAFB-4B2DCD259A7A}" type="sibTrans" cxnId="{2A037B6B-26F8-46F2-A903-8BB2EBD695FB}">
      <dgm:prSet/>
      <dgm:spPr/>
      <dgm:t>
        <a:bodyPr/>
        <a:lstStyle/>
        <a:p>
          <a:endParaRPr lang="en-US"/>
        </a:p>
      </dgm:t>
    </dgm:pt>
    <dgm:pt modelId="{7590C4D3-A8BD-4ACA-90B7-4E0750123315}" type="pres">
      <dgm:prSet presAssocID="{7E5AA53B-3EEE-4DE4-BB81-9044890C2946}" presName="root" presStyleCnt="0">
        <dgm:presLayoutVars>
          <dgm:dir/>
          <dgm:resizeHandles val="exact"/>
        </dgm:presLayoutVars>
      </dgm:prSet>
      <dgm:spPr/>
    </dgm:pt>
    <dgm:pt modelId="{9AD3751D-6B28-4332-99FA-943C0A99D95F}" type="pres">
      <dgm:prSet presAssocID="{6750AC01-D39D-4F3A-9DC8-2A211EE986A2}" presName="compNode" presStyleCnt="0"/>
      <dgm:spPr/>
    </dgm:pt>
    <dgm:pt modelId="{FF8E455C-854A-488F-B372-D77865CC7AED}" type="pres">
      <dgm:prSet presAssocID="{6750AC01-D39D-4F3A-9DC8-2A211EE986A2}" presName="bgRect" presStyleLbl="bgShp" presStyleIdx="0" presStyleCnt="3"/>
      <dgm:spPr/>
    </dgm:pt>
    <dgm:pt modelId="{D6A4EE92-BADB-42D0-9CA1-E297A8FE018F}" type="pres">
      <dgm:prSet presAssocID="{6750AC01-D39D-4F3A-9DC8-2A211EE98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187B85-A0D8-47A2-9BC4-B94BCA511D05}" type="pres">
      <dgm:prSet presAssocID="{6750AC01-D39D-4F3A-9DC8-2A211EE986A2}" presName="spaceRect" presStyleCnt="0"/>
      <dgm:spPr/>
    </dgm:pt>
    <dgm:pt modelId="{50F0865E-5F44-4A1C-A074-9766DE22B789}" type="pres">
      <dgm:prSet presAssocID="{6750AC01-D39D-4F3A-9DC8-2A211EE986A2}" presName="parTx" presStyleLbl="revTx" presStyleIdx="0" presStyleCnt="3">
        <dgm:presLayoutVars>
          <dgm:chMax val="0"/>
          <dgm:chPref val="0"/>
        </dgm:presLayoutVars>
      </dgm:prSet>
      <dgm:spPr/>
    </dgm:pt>
    <dgm:pt modelId="{A0FF1729-E1C6-402F-82F3-6B57EF573F33}" type="pres">
      <dgm:prSet presAssocID="{CA077D98-8478-47EA-B6A9-99ACE60C64D4}" presName="sibTrans" presStyleCnt="0"/>
      <dgm:spPr/>
    </dgm:pt>
    <dgm:pt modelId="{65F4649F-403E-43E5-85F7-98D9025D1C04}" type="pres">
      <dgm:prSet presAssocID="{0BEF68B8-1228-47BB-83B5-7B9CD1E3F84E}" presName="compNode" presStyleCnt="0"/>
      <dgm:spPr/>
    </dgm:pt>
    <dgm:pt modelId="{BFEB13BF-D227-4063-90D7-59D49F57DB2F}" type="pres">
      <dgm:prSet presAssocID="{0BEF68B8-1228-47BB-83B5-7B9CD1E3F84E}" presName="bgRect" presStyleLbl="bgShp" presStyleIdx="1" presStyleCnt="3"/>
      <dgm:spPr/>
    </dgm:pt>
    <dgm:pt modelId="{D3821D08-B13D-4282-9DC3-B4EFE7777D33}" type="pres">
      <dgm:prSet presAssocID="{0BEF68B8-1228-47BB-83B5-7B9CD1E3F8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3B05C2A-0D2C-4EEB-B058-0964C0EB1315}" type="pres">
      <dgm:prSet presAssocID="{0BEF68B8-1228-47BB-83B5-7B9CD1E3F84E}" presName="spaceRect" presStyleCnt="0"/>
      <dgm:spPr/>
    </dgm:pt>
    <dgm:pt modelId="{4E336D78-B37F-4F85-9BA0-53AC3271A2D5}" type="pres">
      <dgm:prSet presAssocID="{0BEF68B8-1228-47BB-83B5-7B9CD1E3F84E}" presName="parTx" presStyleLbl="revTx" presStyleIdx="1" presStyleCnt="3">
        <dgm:presLayoutVars>
          <dgm:chMax val="0"/>
          <dgm:chPref val="0"/>
        </dgm:presLayoutVars>
      </dgm:prSet>
      <dgm:spPr/>
    </dgm:pt>
    <dgm:pt modelId="{A414D10B-29A8-4D61-8AAE-33BBDF609BBB}" type="pres">
      <dgm:prSet presAssocID="{FD949706-EDCC-4ADC-8EDF-8EDA49C92325}" presName="sibTrans" presStyleCnt="0"/>
      <dgm:spPr/>
    </dgm:pt>
    <dgm:pt modelId="{DCB49BB0-1937-4A25-8269-1EFF6A1CE140}" type="pres">
      <dgm:prSet presAssocID="{6A564E1C-9981-4C86-84D7-A8BD68594688}" presName="compNode" presStyleCnt="0"/>
      <dgm:spPr/>
    </dgm:pt>
    <dgm:pt modelId="{CA679E45-7B35-4C9D-806E-EB38024E0F22}" type="pres">
      <dgm:prSet presAssocID="{6A564E1C-9981-4C86-84D7-A8BD68594688}" presName="bgRect" presStyleLbl="bgShp" presStyleIdx="2" presStyleCnt="3"/>
      <dgm:spPr/>
    </dgm:pt>
    <dgm:pt modelId="{2C0651A5-CAF7-4B33-A474-112D98DE1A6C}" type="pres">
      <dgm:prSet presAssocID="{6A564E1C-9981-4C86-84D7-A8BD685946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B4583A9-C636-4821-B4A3-31BB46C8EC7D}" type="pres">
      <dgm:prSet presAssocID="{6A564E1C-9981-4C86-84D7-A8BD68594688}" presName="spaceRect" presStyleCnt="0"/>
      <dgm:spPr/>
    </dgm:pt>
    <dgm:pt modelId="{BC462D5C-903B-4267-9BB2-E8C5A0E65D37}" type="pres">
      <dgm:prSet presAssocID="{6A564E1C-9981-4C86-84D7-A8BD685946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DB8026-930E-405D-8FBE-F8F93C05B382}" type="presOf" srcId="{6750AC01-D39D-4F3A-9DC8-2A211EE986A2}" destId="{50F0865E-5F44-4A1C-A074-9766DE22B789}" srcOrd="0" destOrd="0" presId="urn:microsoft.com/office/officeart/2018/2/layout/IconVerticalSoli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A037B6B-26F8-46F2-A903-8BB2EBD695FB}" srcId="{7E5AA53B-3EEE-4DE4-BB81-9044890C2946}" destId="{6A564E1C-9981-4C86-84D7-A8BD68594688}" srcOrd="2" destOrd="0" parTransId="{BFC0243C-F4D4-4D99-B768-6F3AC472CDDB}" sibTransId="{A94EC299-81CC-43BE-AAFB-4B2DCD259A7A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DE344BF-F9A2-406F-9814-B588B4D74EF0}" type="presOf" srcId="{0BEF68B8-1228-47BB-83B5-7B9CD1E3F84E}" destId="{4E336D78-B37F-4F85-9BA0-53AC3271A2D5}" srcOrd="0" destOrd="0" presId="urn:microsoft.com/office/officeart/2018/2/layout/IconVerticalSolidList"/>
    <dgm:cxn modelId="{920B0CCB-5FC9-4849-9F32-D8B85D2E2935}" type="presOf" srcId="{7E5AA53B-3EEE-4DE4-BB81-9044890C2946}" destId="{7590C4D3-A8BD-4ACA-90B7-4E0750123315}" srcOrd="0" destOrd="0" presId="urn:microsoft.com/office/officeart/2018/2/layout/IconVerticalSolidList"/>
    <dgm:cxn modelId="{A35FF0E8-6B13-457F-BFE8-507383397F4E}" type="presOf" srcId="{6A564E1C-9981-4C86-84D7-A8BD68594688}" destId="{BC462D5C-903B-4267-9BB2-E8C5A0E65D37}" srcOrd="0" destOrd="0" presId="urn:microsoft.com/office/officeart/2018/2/layout/IconVerticalSolidList"/>
    <dgm:cxn modelId="{7B024C23-FBA7-40E2-9819-EA118ACACA33}" type="presParOf" srcId="{7590C4D3-A8BD-4ACA-90B7-4E0750123315}" destId="{9AD3751D-6B28-4332-99FA-943C0A99D95F}" srcOrd="0" destOrd="0" presId="urn:microsoft.com/office/officeart/2018/2/layout/IconVerticalSolidList"/>
    <dgm:cxn modelId="{F2145CC7-8BB0-465A-9B2D-344CA61408B9}" type="presParOf" srcId="{9AD3751D-6B28-4332-99FA-943C0A99D95F}" destId="{FF8E455C-854A-488F-B372-D77865CC7AED}" srcOrd="0" destOrd="0" presId="urn:microsoft.com/office/officeart/2018/2/layout/IconVerticalSolidList"/>
    <dgm:cxn modelId="{586E9D5D-0F30-48F2-A4CE-C3EAE3FE283E}" type="presParOf" srcId="{9AD3751D-6B28-4332-99FA-943C0A99D95F}" destId="{D6A4EE92-BADB-42D0-9CA1-E297A8FE018F}" srcOrd="1" destOrd="0" presId="urn:microsoft.com/office/officeart/2018/2/layout/IconVerticalSolidList"/>
    <dgm:cxn modelId="{C502EF4B-105B-464B-B709-2CDEF6110745}" type="presParOf" srcId="{9AD3751D-6B28-4332-99FA-943C0A99D95F}" destId="{40187B85-A0D8-47A2-9BC4-B94BCA511D05}" srcOrd="2" destOrd="0" presId="urn:microsoft.com/office/officeart/2018/2/layout/IconVerticalSolidList"/>
    <dgm:cxn modelId="{7B4D2EA2-F509-4DE5-8799-2BCB941CC5AD}" type="presParOf" srcId="{9AD3751D-6B28-4332-99FA-943C0A99D95F}" destId="{50F0865E-5F44-4A1C-A074-9766DE22B789}" srcOrd="3" destOrd="0" presId="urn:microsoft.com/office/officeart/2018/2/layout/IconVerticalSolidList"/>
    <dgm:cxn modelId="{64969CA8-0FEE-40B1-99EA-41AB525DA8FE}" type="presParOf" srcId="{7590C4D3-A8BD-4ACA-90B7-4E0750123315}" destId="{A0FF1729-E1C6-402F-82F3-6B57EF573F33}" srcOrd="1" destOrd="0" presId="urn:microsoft.com/office/officeart/2018/2/layout/IconVerticalSolidList"/>
    <dgm:cxn modelId="{740F76FF-A00D-486D-B76D-1F3779381171}" type="presParOf" srcId="{7590C4D3-A8BD-4ACA-90B7-4E0750123315}" destId="{65F4649F-403E-43E5-85F7-98D9025D1C04}" srcOrd="2" destOrd="0" presId="urn:microsoft.com/office/officeart/2018/2/layout/IconVerticalSolidList"/>
    <dgm:cxn modelId="{CD3811B5-CA1B-4773-BB98-BA72F24B2B63}" type="presParOf" srcId="{65F4649F-403E-43E5-85F7-98D9025D1C04}" destId="{BFEB13BF-D227-4063-90D7-59D49F57DB2F}" srcOrd="0" destOrd="0" presId="urn:microsoft.com/office/officeart/2018/2/layout/IconVerticalSolidList"/>
    <dgm:cxn modelId="{E4B54EA1-E029-4A2E-8B0D-546F317978D2}" type="presParOf" srcId="{65F4649F-403E-43E5-85F7-98D9025D1C04}" destId="{D3821D08-B13D-4282-9DC3-B4EFE7777D33}" srcOrd="1" destOrd="0" presId="urn:microsoft.com/office/officeart/2018/2/layout/IconVerticalSolidList"/>
    <dgm:cxn modelId="{2846EED2-7A49-4ABC-A859-86BB19524358}" type="presParOf" srcId="{65F4649F-403E-43E5-85F7-98D9025D1C04}" destId="{53B05C2A-0D2C-4EEB-B058-0964C0EB1315}" srcOrd="2" destOrd="0" presId="urn:microsoft.com/office/officeart/2018/2/layout/IconVerticalSolidList"/>
    <dgm:cxn modelId="{955DCB8A-4C4C-4B02-9D04-1C9343809873}" type="presParOf" srcId="{65F4649F-403E-43E5-85F7-98D9025D1C04}" destId="{4E336D78-B37F-4F85-9BA0-53AC3271A2D5}" srcOrd="3" destOrd="0" presId="urn:microsoft.com/office/officeart/2018/2/layout/IconVerticalSolidList"/>
    <dgm:cxn modelId="{CA441CDB-31AF-45C6-BE7D-B7E126E403A7}" type="presParOf" srcId="{7590C4D3-A8BD-4ACA-90B7-4E0750123315}" destId="{A414D10B-29A8-4D61-8AAE-33BBDF609BBB}" srcOrd="3" destOrd="0" presId="urn:microsoft.com/office/officeart/2018/2/layout/IconVerticalSolidList"/>
    <dgm:cxn modelId="{4005CC9B-095C-44BF-9DBB-356D17A153BA}" type="presParOf" srcId="{7590C4D3-A8BD-4ACA-90B7-4E0750123315}" destId="{DCB49BB0-1937-4A25-8269-1EFF6A1CE140}" srcOrd="4" destOrd="0" presId="urn:microsoft.com/office/officeart/2018/2/layout/IconVerticalSolidList"/>
    <dgm:cxn modelId="{948DC73E-5E7F-442E-B659-1C7277EEAFF1}" type="presParOf" srcId="{DCB49BB0-1937-4A25-8269-1EFF6A1CE140}" destId="{CA679E45-7B35-4C9D-806E-EB38024E0F22}" srcOrd="0" destOrd="0" presId="urn:microsoft.com/office/officeart/2018/2/layout/IconVerticalSolidList"/>
    <dgm:cxn modelId="{EFF02B4F-9E19-4E50-A6D3-EDEFD148F7BF}" type="presParOf" srcId="{DCB49BB0-1937-4A25-8269-1EFF6A1CE140}" destId="{2C0651A5-CAF7-4B33-A474-112D98DE1A6C}" srcOrd="1" destOrd="0" presId="urn:microsoft.com/office/officeart/2018/2/layout/IconVerticalSolidList"/>
    <dgm:cxn modelId="{066CE7DD-E4C5-40BC-9061-1638EA97A869}" type="presParOf" srcId="{DCB49BB0-1937-4A25-8269-1EFF6A1CE140}" destId="{7B4583A9-C636-4821-B4A3-31BB46C8EC7D}" srcOrd="2" destOrd="0" presId="urn:microsoft.com/office/officeart/2018/2/layout/IconVerticalSolidList"/>
    <dgm:cxn modelId="{8F10B551-31D0-4C53-A058-295DFAD8D9C5}" type="presParOf" srcId="{DCB49BB0-1937-4A25-8269-1EFF6A1CE140}" destId="{BC462D5C-903B-4267-9BB2-E8C5A0E65D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14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226778" y="170157"/>
          <a:ext cx="412323" cy="41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865880" y="14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Creation	</a:t>
          </a:r>
        </a:p>
      </dsp:txBody>
      <dsp:txXfrm>
        <a:off x="865880" y="1479"/>
        <a:ext cx="5988367" cy="749679"/>
      </dsp:txXfrm>
    </dsp:sp>
    <dsp:sp modelId="{BFEB13BF-D227-4063-90D7-59D49F57DB2F}">
      <dsp:nvSpPr>
        <dsp:cNvPr id="0" name=""/>
        <dsp:cNvSpPr/>
      </dsp:nvSpPr>
      <dsp:spPr>
        <a:xfrm>
          <a:off x="0" y="938579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226778" y="1107257"/>
          <a:ext cx="412323" cy="41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865880" y="938579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Swagger Creation</a:t>
          </a:r>
        </a:p>
      </dsp:txBody>
      <dsp:txXfrm>
        <a:off x="865880" y="938579"/>
        <a:ext cx="5988367" cy="749679"/>
      </dsp:txXfrm>
    </dsp:sp>
    <dsp:sp modelId="{CB4AEE12-FEB2-41D7-8DDD-951023CAE0A9}">
      <dsp:nvSpPr>
        <dsp:cNvPr id="0" name=""/>
        <dsp:cNvSpPr/>
      </dsp:nvSpPr>
      <dsp:spPr>
        <a:xfrm>
          <a:off x="0" y="18756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F8082D-BD0A-4C01-B1FF-A7CAC053CE22}">
      <dsp:nvSpPr>
        <dsp:cNvPr id="0" name=""/>
        <dsp:cNvSpPr/>
      </dsp:nvSpPr>
      <dsp:spPr>
        <a:xfrm>
          <a:off x="226778" y="2044356"/>
          <a:ext cx="412323" cy="41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A5EA19-529C-49C9-903D-E4DA749C3558}">
      <dsp:nvSpPr>
        <dsp:cNvPr id="0" name=""/>
        <dsp:cNvSpPr/>
      </dsp:nvSpPr>
      <dsp:spPr>
        <a:xfrm>
          <a:off x="865880" y="18756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SOAP and SOAP to REST</a:t>
          </a:r>
        </a:p>
      </dsp:txBody>
      <dsp:txXfrm>
        <a:off x="865880" y="1875678"/>
        <a:ext cx="5988367" cy="749679"/>
      </dsp:txXfrm>
    </dsp:sp>
    <dsp:sp modelId="{CA679E45-7B35-4C9D-806E-EB38024E0F22}">
      <dsp:nvSpPr>
        <dsp:cNvPr id="0" name=""/>
        <dsp:cNvSpPr/>
      </dsp:nvSpPr>
      <dsp:spPr>
        <a:xfrm>
          <a:off x="0" y="2812778"/>
          <a:ext cx="6854248" cy="7496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226778" y="2981456"/>
          <a:ext cx="412323" cy="41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865880" y="2812778"/>
          <a:ext cx="5988367" cy="74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41" tIns="79341" rIns="79341" bIns="79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ColdFusion Native</a:t>
          </a:r>
        </a:p>
      </dsp:txBody>
      <dsp:txXfrm>
        <a:off x="865880" y="2812778"/>
        <a:ext cx="5988367" cy="749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717541" y="167227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02694" y="5193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Link</a:t>
          </a:r>
        </a:p>
      </dsp:txBody>
      <dsp:txXfrm>
        <a:off x="502694" y="5193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9F07D-8913-47B0-BC2F-69C063D3FBDA}">
      <dsp:nvSpPr>
        <dsp:cNvPr id="0" name=""/>
        <dsp:cNvSpPr/>
      </dsp:nvSpPr>
      <dsp:spPr>
        <a:xfrm>
          <a:off x="147418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8ECC6-0CD5-4796-8EBF-AA69C6E439DE}">
      <dsp:nvSpPr>
        <dsp:cNvPr id="0" name=""/>
        <dsp:cNvSpPr/>
      </dsp:nvSpPr>
      <dsp:spPr>
        <a:xfrm>
          <a:off x="285874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B55D-A047-4E19-9810-F4BED101D31D}">
      <dsp:nvSpPr>
        <dsp:cNvPr id="0" name=""/>
        <dsp:cNvSpPr/>
      </dsp:nvSpPr>
      <dsp:spPr>
        <a:xfrm>
          <a:off x="948012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 Automatic	</a:t>
          </a:r>
        </a:p>
      </dsp:txBody>
      <dsp:txXfrm>
        <a:off x="948012" y="1225975"/>
        <a:ext cx="1554093" cy="659312"/>
      </dsp:txXfrm>
    </dsp:sp>
    <dsp:sp modelId="{7486907C-A67D-4DCF-B19D-CCD8201F3164}">
      <dsp:nvSpPr>
        <dsp:cNvPr id="0" name=""/>
        <dsp:cNvSpPr/>
      </dsp:nvSpPr>
      <dsp:spPr>
        <a:xfrm>
          <a:off x="2772895" y="1225975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31DB3-2362-485F-AD26-D3DB2EC5B83F}">
      <dsp:nvSpPr>
        <dsp:cNvPr id="0" name=""/>
        <dsp:cNvSpPr/>
      </dsp:nvSpPr>
      <dsp:spPr>
        <a:xfrm>
          <a:off x="2911350" y="1364431"/>
          <a:ext cx="382401" cy="382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32D2-FB81-4952-865C-5D2858236425}">
      <dsp:nvSpPr>
        <dsp:cNvPr id="0" name=""/>
        <dsp:cNvSpPr/>
      </dsp:nvSpPr>
      <dsp:spPr>
        <a:xfrm>
          <a:off x="3573488" y="1225975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Wizards</a:t>
          </a:r>
        </a:p>
      </dsp:txBody>
      <dsp:txXfrm>
        <a:off x="3573488" y="1225975"/>
        <a:ext cx="1554093" cy="659312"/>
      </dsp:txXfrm>
    </dsp:sp>
    <dsp:sp modelId="{E78AEFC6-1971-4CE7-ADC0-99E21FDE6765}">
      <dsp:nvSpPr>
        <dsp:cNvPr id="0" name=""/>
        <dsp:cNvSpPr/>
      </dsp:nvSpPr>
      <dsp:spPr>
        <a:xfrm>
          <a:off x="147418" y="2160394"/>
          <a:ext cx="659312" cy="6593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8510-1F44-41F1-BB7F-1676BD4E5379}">
      <dsp:nvSpPr>
        <dsp:cNvPr id="0" name=""/>
        <dsp:cNvSpPr/>
      </dsp:nvSpPr>
      <dsp:spPr>
        <a:xfrm>
          <a:off x="285874" y="2298850"/>
          <a:ext cx="382401" cy="382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5AD0B-5D63-488E-AA38-5BADAF984463}">
      <dsp:nvSpPr>
        <dsp:cNvPr id="0" name=""/>
        <dsp:cNvSpPr/>
      </dsp:nvSpPr>
      <dsp:spPr>
        <a:xfrm>
          <a:off x="948012" y="2160394"/>
          <a:ext cx="1554093" cy="65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Pub versus Sub</a:t>
          </a:r>
        </a:p>
      </dsp:txBody>
      <dsp:txXfrm>
        <a:off x="948012" y="2160394"/>
        <a:ext cx="1554093" cy="659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90014-AD00-4B9E-BBC1-5D414606ED11}">
      <dsp:nvSpPr>
        <dsp:cNvPr id="0" name=""/>
        <dsp:cNvSpPr/>
      </dsp:nvSpPr>
      <dsp:spPr>
        <a:xfrm rot="5400000">
          <a:off x="2231032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	</a:t>
          </a:r>
        </a:p>
      </dsp:txBody>
      <dsp:txXfrm rot="-5400000">
        <a:off x="2524930" y="274813"/>
        <a:ext cx="877481" cy="1008600"/>
      </dsp:txXfrm>
    </dsp:sp>
    <dsp:sp modelId="{A3AB7805-6548-427C-B636-1A897EA46DAD}">
      <dsp:nvSpPr>
        <dsp:cNvPr id="0" name=""/>
        <dsp:cNvSpPr/>
      </dsp:nvSpPr>
      <dsp:spPr>
        <a:xfrm>
          <a:off x="3639750" y="339530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895FF-6AE6-435F-8694-BEC6681B0F22}">
      <dsp:nvSpPr>
        <dsp:cNvPr id="0" name=""/>
        <dsp:cNvSpPr/>
      </dsp:nvSpPr>
      <dsp:spPr>
        <a:xfrm rot="5400000">
          <a:off x="854257" y="141717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38602"/>
            <a:satOff val="-612"/>
            <a:lumOff val="-4039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4813"/>
        <a:ext cx="877481" cy="1008600"/>
      </dsp:txXfrm>
    </dsp:sp>
    <dsp:sp modelId="{7EA1D921-60B0-4241-A00A-128A7B94BFC7}">
      <dsp:nvSpPr>
        <dsp:cNvPr id="0" name=""/>
        <dsp:cNvSpPr/>
      </dsp:nvSpPr>
      <dsp:spPr>
        <a:xfrm rot="5400000">
          <a:off x="1540007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277204"/>
            <a:satOff val="-1225"/>
            <a:lumOff val="-807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PURPOSE</a:t>
          </a:r>
        </a:p>
      </dsp:txBody>
      <dsp:txXfrm rot="-5400000">
        <a:off x="1833905" y="1518541"/>
        <a:ext cx="877481" cy="1008600"/>
      </dsp:txXfrm>
    </dsp:sp>
    <dsp:sp modelId="{5421B0E1-5A3C-47A9-8085-849C13B4BC21}">
      <dsp:nvSpPr>
        <dsp:cNvPr id="0" name=""/>
        <dsp:cNvSpPr/>
      </dsp:nvSpPr>
      <dsp:spPr>
        <a:xfrm>
          <a:off x="0" y="1583258"/>
          <a:ext cx="158250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52BE9-CA30-4189-B65C-C94D1946647C}">
      <dsp:nvSpPr>
        <dsp:cNvPr id="0" name=""/>
        <dsp:cNvSpPr/>
      </dsp:nvSpPr>
      <dsp:spPr>
        <a:xfrm rot="5400000">
          <a:off x="2916782" y="1385445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915806"/>
            <a:satOff val="-1837"/>
            <a:lumOff val="-1211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10680" y="1518541"/>
        <a:ext cx="877481" cy="1008600"/>
      </dsp:txXfrm>
    </dsp:sp>
    <dsp:sp modelId="{524F0DF1-8E05-446D-ADFD-8DD1EC4A9776}">
      <dsp:nvSpPr>
        <dsp:cNvPr id="0" name=""/>
        <dsp:cNvSpPr/>
      </dsp:nvSpPr>
      <dsp:spPr>
        <a:xfrm rot="5400000">
          <a:off x="2231032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554407"/>
            <a:satOff val="-2450"/>
            <a:lumOff val="-16156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TECHNICAL</a:t>
          </a:r>
        </a:p>
      </dsp:txBody>
      <dsp:txXfrm rot="-5400000">
        <a:off x="2524930" y="2762269"/>
        <a:ext cx="877481" cy="1008600"/>
      </dsp:txXfrm>
    </dsp:sp>
    <dsp:sp modelId="{32E2CED1-B728-4D69-AF96-B3FFB1C0A9EC}">
      <dsp:nvSpPr>
        <dsp:cNvPr id="0" name=""/>
        <dsp:cNvSpPr/>
      </dsp:nvSpPr>
      <dsp:spPr>
        <a:xfrm>
          <a:off x="3639750" y="2826986"/>
          <a:ext cx="1635250" cy="879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A61D9-28E3-4ACF-BCE0-78318BED9171}">
      <dsp:nvSpPr>
        <dsp:cNvPr id="0" name=""/>
        <dsp:cNvSpPr/>
      </dsp:nvSpPr>
      <dsp:spPr>
        <a:xfrm rot="5400000">
          <a:off x="854257" y="2629173"/>
          <a:ext cx="1465278" cy="127479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193009"/>
            <a:satOff val="-3062"/>
            <a:lumOff val="-2019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48155" y="2762269"/>
        <a:ext cx="877481" cy="1008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1FE51-13D0-4A38-AD6E-48D4371A1AF3}">
      <dsp:nvSpPr>
        <dsp:cNvPr id="0" name=""/>
        <dsp:cNvSpPr/>
      </dsp:nvSpPr>
      <dsp:spPr>
        <a:xfrm>
          <a:off x="672997" y="1156950"/>
          <a:ext cx="1534587" cy="153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3468029" y="311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PORTAL</a:t>
          </a:r>
        </a:p>
      </dsp:txBody>
      <dsp:txXfrm>
        <a:off x="3468029" y="311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E455C-854A-488F-B372-D77865CC7AED}">
      <dsp:nvSpPr>
        <dsp:cNvPr id="0" name=""/>
        <dsp:cNvSpPr/>
      </dsp:nvSpPr>
      <dsp:spPr>
        <a:xfrm>
          <a:off x="0" y="435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4EE92-BADB-42D0-9CA1-E297A8FE018F}">
      <dsp:nvSpPr>
        <dsp:cNvPr id="0" name=""/>
        <dsp:cNvSpPr/>
      </dsp:nvSpPr>
      <dsp:spPr>
        <a:xfrm>
          <a:off x="307950" y="229489"/>
          <a:ext cx="559910" cy="559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0865E-5F44-4A1C-A074-9766DE22B789}">
      <dsp:nvSpPr>
        <dsp:cNvPr id="0" name=""/>
        <dsp:cNvSpPr/>
      </dsp:nvSpPr>
      <dsp:spPr>
        <a:xfrm>
          <a:off x="1175812" y="435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Creation and Publishing	</a:t>
          </a:r>
        </a:p>
      </dsp:txBody>
      <dsp:txXfrm>
        <a:off x="1175812" y="435"/>
        <a:ext cx="5678435" cy="1018019"/>
      </dsp:txXfrm>
    </dsp:sp>
    <dsp:sp modelId="{BFEB13BF-D227-4063-90D7-59D49F57DB2F}">
      <dsp:nvSpPr>
        <dsp:cNvPr id="0" name=""/>
        <dsp:cNvSpPr/>
      </dsp:nvSpPr>
      <dsp:spPr>
        <a:xfrm>
          <a:off x="0" y="1272959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21D08-B13D-4282-9DC3-B4EFE7777D33}">
      <dsp:nvSpPr>
        <dsp:cNvPr id="0" name=""/>
        <dsp:cNvSpPr/>
      </dsp:nvSpPr>
      <dsp:spPr>
        <a:xfrm>
          <a:off x="307950" y="1502013"/>
          <a:ext cx="559910" cy="559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336D78-B37F-4F85-9BA0-53AC3271A2D5}">
      <dsp:nvSpPr>
        <dsp:cNvPr id="0" name=""/>
        <dsp:cNvSpPr/>
      </dsp:nvSpPr>
      <dsp:spPr>
        <a:xfrm>
          <a:off x="1175812" y="1272959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Topic and Preparation</a:t>
          </a:r>
        </a:p>
      </dsp:txBody>
      <dsp:txXfrm>
        <a:off x="1175812" y="1272959"/>
        <a:ext cx="5678435" cy="1018019"/>
      </dsp:txXfrm>
    </dsp:sp>
    <dsp:sp modelId="{CA679E45-7B35-4C9D-806E-EB38024E0F22}">
      <dsp:nvSpPr>
        <dsp:cNvPr id="0" name=""/>
        <dsp:cNvSpPr/>
      </dsp:nvSpPr>
      <dsp:spPr>
        <a:xfrm>
          <a:off x="0" y="2545483"/>
          <a:ext cx="6854248" cy="10180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0651A5-CAF7-4B33-A474-112D98DE1A6C}">
      <dsp:nvSpPr>
        <dsp:cNvPr id="0" name=""/>
        <dsp:cNvSpPr/>
      </dsp:nvSpPr>
      <dsp:spPr>
        <a:xfrm>
          <a:off x="307950" y="2774537"/>
          <a:ext cx="559910" cy="559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62D5C-903B-4267-9BB2-E8C5A0E65D37}">
      <dsp:nvSpPr>
        <dsp:cNvPr id="0" name=""/>
        <dsp:cNvSpPr/>
      </dsp:nvSpPr>
      <dsp:spPr>
        <a:xfrm>
          <a:off x="1175812" y="2545483"/>
          <a:ext cx="5678435" cy="1018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40" tIns="107740" rIns="107740" bIns="1077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Review / Q&amp;A</a:t>
          </a:r>
        </a:p>
      </dsp:txBody>
      <dsp:txXfrm>
        <a:off x="1175812" y="2545483"/>
        <a:ext cx="5678435" cy="1018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6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3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sappey/ColdFusionRestExamples/main/CustomersScriptExample.cf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bsappey/ColdFusionRestExamples/main/Customers.cf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v2/swagger.json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brian-sappey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etstore.swagger.io/v2/swagger.json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raw.githubusercontent.com/bsappey/ColdFusionRestExamples/main/Customers.cfc" TargetMode="External"/><Relationship Id="rId5" Type="http://schemas.openxmlformats.org/officeDocument/2006/relationships/diagramQuickStyle" Target="../diagrams/quickStyle2.xml"/><Relationship Id="rId10" Type="http://schemas.openxmlformats.org/officeDocument/2006/relationships/hyperlink" Target="https://raw.githubusercontent.com/bsappey/ColdFusionRestExamples/main/CustomersScriptExample.cfc" TargetMode="External"/><Relationship Id="rId4" Type="http://schemas.openxmlformats.org/officeDocument/2006/relationships/diagramLayout" Target="../diagrams/layout2.xml"/><Relationship Id="rId9" Type="http://schemas.openxmlformats.org/officeDocument/2006/relationships/hyperlink" Target="https://www.dataaccess.com/webservicesserver/NumberConversion.wso?wsd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ColdFusion API Manager: Create and Publish APIs with Multiple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Webinar API SERIES – Brian </a:t>
            </a:r>
            <a:r>
              <a:rPr lang="en-US" dirty="0" err="1">
                <a:solidFill>
                  <a:schemeClr val="bg1"/>
                </a:solidFill>
              </a:rPr>
              <a:t>SAPPEy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961" r="-1" b="1486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 REST API </a:t>
            </a:r>
            <a:r>
              <a:rPr lang="en-US"/>
              <a:t>FROM Coldfusion</a:t>
            </a:r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56080-043F-43CE-A440-47AD54A8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406589"/>
            <a:ext cx="3305175" cy="1558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694DE-B1A6-46EF-BEE8-760610484BA9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CF REST GIT RAW (.cfc) 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https://raw.githubusercontent.com/bsappey/ColdFusionRestExamples/main/CustomersScriptExample.cfc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https://raw.githubusercontent.com/bsappey/ColdFusionRestExamples/main/Customers.cfc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5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Settings ColdFusion ADMIN  - API MANAGER ALLOW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754A1-B0B9-46C2-8BA3-81A352AA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3" y="2303938"/>
            <a:ext cx="11405991" cy="34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Initial Login – Admin or PORTAL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9147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67BFABA-D412-4896-9EC3-39AE3A83A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645" y="2376487"/>
            <a:ext cx="10533014" cy="39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A7B6-7D10-425D-8D4A-2377A1B2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Discovery -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29C08-50F0-4191-A85C-6B219E4A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34" y="2096818"/>
            <a:ext cx="9323331" cy="4383153"/>
          </a:xfrm>
        </p:spPr>
      </p:pic>
    </p:spTree>
    <p:extLst>
      <p:ext uri="{BB962C8B-B14F-4D97-AF65-F5344CB8AC3E}">
        <p14:creationId xmlns:p14="http://schemas.microsoft.com/office/powerpoint/2010/main" val="115563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FF20-38ED-4709-9540-CC68D9E7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 Discovery Server VALUES - ADMIN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308B32-36D3-4758-89A7-DCF873AD6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034" y="1929628"/>
            <a:ext cx="9129932" cy="4928372"/>
          </a:xfrm>
        </p:spPr>
      </p:pic>
    </p:spTree>
    <p:extLst>
      <p:ext uri="{BB962C8B-B14F-4D97-AF65-F5344CB8AC3E}">
        <p14:creationId xmlns:p14="http://schemas.microsoft.com/office/powerpoint/2010/main" val="98838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MANAGER DISCOVERY – PORTAL/PUBLISHER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92CF5-E243-49AC-B7CD-F9745405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94" y="2142120"/>
            <a:ext cx="9160412" cy="45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0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E58D-4201-44F2-96A6-519F5A5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Import – COLDFUSION 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699FA-5BF7-40DE-9F1B-8DCE3B46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88" y="2181225"/>
            <a:ext cx="10093223" cy="3974619"/>
          </a:xfrm>
        </p:spPr>
      </p:pic>
    </p:spTree>
    <p:extLst>
      <p:ext uri="{BB962C8B-B14F-4D97-AF65-F5344CB8AC3E}">
        <p14:creationId xmlns:p14="http://schemas.microsoft.com/office/powerpoint/2010/main" val="145448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 REST API FROM SWAGGER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ACED7-90F6-4917-B5F7-72BA06E3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3439670"/>
            <a:ext cx="3305175" cy="1491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olidFill>
                  <a:schemeClr val="tx2"/>
                </a:solidFill>
              </a:rPr>
              <a:t>Swagger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  <a:hlinkClick r:id="rId3"/>
              </a:rPr>
              <a:t>https://petstore.swagger.io/v2/swagger.json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 REST API FROM SWAGGER - Options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7A26-5DE0-48A4-8A2C-E407443B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34127"/>
            <a:ext cx="4962525" cy="2903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6335805" y="2180496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Swagger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Direct URL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COPY/PASTE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Upload File</a:t>
            </a:r>
          </a:p>
        </p:txBody>
      </p:sp>
    </p:spTree>
    <p:extLst>
      <p:ext uri="{BB962C8B-B14F-4D97-AF65-F5344CB8AC3E}">
        <p14:creationId xmlns:p14="http://schemas.microsoft.com/office/powerpoint/2010/main" val="337878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Create REST API From SOAP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SOAP WSDL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https://www.dataaccess.com/webservicesserver/NumberConversion.wso?wsdl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1B7B-FEB7-4B08-868C-15547F7C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1" y="3273500"/>
            <a:ext cx="31337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Agenda Items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42900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WSDL + FETCH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40238-DF5A-4C6F-A2EE-97AD8BB4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2790605"/>
            <a:ext cx="1067477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 SOAP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F6BBA-FA55-4170-A9FF-F0061F071BF2}"/>
              </a:ext>
            </a:extLst>
          </p:cNvPr>
          <p:cNvSpPr txBox="1"/>
          <p:nvPr/>
        </p:nvSpPr>
        <p:spPr>
          <a:xfrm>
            <a:off x="4505325" y="2180496"/>
            <a:ext cx="710548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2"/>
                </a:solidFill>
              </a:rPr>
              <a:t>SOAP WSDL :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https://www.dataaccess.com/webservicesserver/NumberConversion.wso?wsdl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90C8C-1375-441A-9F9B-A749534E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31" y="3369212"/>
            <a:ext cx="27527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WSDL + FETCH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D9085-6381-4270-B138-2172B04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6" y="3085767"/>
            <a:ext cx="10524267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0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2D73B-D4BA-4931-AD19-9D41E319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871670"/>
            <a:ext cx="5164834" cy="340879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MY APIS AND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49356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TAKEAWAYS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86126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296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Brian </a:t>
            </a:r>
            <a:r>
              <a:rPr lang="en-US" dirty="0" err="1">
                <a:solidFill>
                  <a:schemeClr val="bg2"/>
                </a:solidFill>
              </a:rPr>
              <a:t>Sappey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SAPPEY CONSULTING LLC</a:t>
            </a:r>
          </a:p>
          <a:p>
            <a:r>
              <a:rPr lang="en-US">
                <a:solidFill>
                  <a:schemeClr val="bg2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4"/>
              </a:rPr>
              <a:t>://www.linkedin.com/in/brian-sappey/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Swagger, SOAP and REST Links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46512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F277A27-0D3C-4FEB-8CFF-CBD2824814B6}"/>
              </a:ext>
            </a:extLst>
          </p:cNvPr>
          <p:cNvSpPr txBox="1"/>
          <p:nvPr/>
        </p:nvSpPr>
        <p:spPr>
          <a:xfrm>
            <a:off x="807341" y="4016408"/>
            <a:ext cx="108034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Swagger : </a:t>
            </a:r>
          </a:p>
          <a:p>
            <a:r>
              <a:rPr lang="en-US" dirty="0">
                <a:hlinkClick r:id="rId8"/>
              </a:rPr>
              <a:t>https://petstore.swagger.io/v2/swagger.json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SOAP:</a:t>
            </a:r>
          </a:p>
          <a:p>
            <a:r>
              <a:rPr lang="en-US" dirty="0">
                <a:hlinkClick r:id="rId9"/>
              </a:rPr>
              <a:t>https://www.dataaccess.com/webservicesserver/NumberConversion.wso?wsdl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CF REST GIT Script : </a:t>
            </a:r>
            <a:r>
              <a:rPr lang="en-US" dirty="0">
                <a:hlinkClick r:id="rId10"/>
              </a:rPr>
              <a:t>https://raw.githubusercontent.com/bsappey/ColdFusionRestExamples/main/CustomersScriptExample.cfc</a:t>
            </a:r>
            <a:endParaRPr lang="en-US" dirty="0"/>
          </a:p>
          <a:p>
            <a:r>
              <a:rPr lang="en-US" dirty="0">
                <a:hlinkClick r:id="rId11"/>
              </a:rPr>
              <a:t>https://raw.githubusercontent.com/bsappey/ColdFusionRestExamples/main/Customers.cfc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Important 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475500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6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WHAT IS  THE Creation and PUBLISHING Process?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8" r="2236" b="-4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57442"/>
              </p:ext>
            </p:extLst>
          </p:nvPr>
        </p:nvGraphicFramePr>
        <p:xfrm>
          <a:off x="6335805" y="2180496"/>
          <a:ext cx="5275001" cy="404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875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WHEN PUBLISHING WHICH ACCOUNT?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576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4785A7-D124-4FBE-B824-57EAC9E0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764" y="3048728"/>
            <a:ext cx="6388619" cy="738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A3F2-952E-4EF7-B031-DF7AFD8EBB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764" y="4961401"/>
            <a:ext cx="6778249" cy="738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E47C9-36FE-4AD5-94DC-DD029E155197}"/>
              </a:ext>
            </a:extLst>
          </p:cNvPr>
          <p:cNvSpPr txBox="1"/>
          <p:nvPr/>
        </p:nvSpPr>
        <p:spPr>
          <a:xfrm>
            <a:off x="5159207" y="404177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8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A810D-5A82-428D-9F13-86A1E590C97B}"/>
              </a:ext>
            </a:extLst>
          </p:cNvPr>
          <p:cNvSpPr/>
          <p:nvPr/>
        </p:nvSpPr>
        <p:spPr>
          <a:xfrm>
            <a:off x="2584174" y="2054087"/>
            <a:ext cx="7858539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6568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FDB02-0DD5-45F8-A9B4-2C05BB4C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8" y="1208531"/>
            <a:ext cx="5584115" cy="47350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519" y="2373109"/>
            <a:ext cx="3081576" cy="20858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PORTAL – PUBLISHER/Subscriber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WHICH ONE to USE?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A: PUBLISHER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WE will cover subscriber functions later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6D11CA-1793-4AF1-97BF-A01E9CF5A1EB}"/>
              </a:ext>
            </a:extLst>
          </p:cNvPr>
          <p:cNvSpPr/>
          <p:nvPr/>
        </p:nvSpPr>
        <p:spPr>
          <a:xfrm>
            <a:off x="1630017" y="2266122"/>
            <a:ext cx="3670853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8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7008-A307-4635-ADEA-E013783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API – PORTAL – Publisher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2AC386-352E-465E-B840-E31A2047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00" y="2181225"/>
            <a:ext cx="9292800" cy="3678238"/>
          </a:xfrm>
        </p:spPr>
      </p:pic>
    </p:spTree>
    <p:extLst>
      <p:ext uri="{BB962C8B-B14F-4D97-AF65-F5344CB8AC3E}">
        <p14:creationId xmlns:p14="http://schemas.microsoft.com/office/powerpoint/2010/main" val="18702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661-3CF6-4347-ADC8-9BBA59E2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CREATION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95C62A-1978-45A5-9CD7-A835A50E3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81" y="2462054"/>
            <a:ext cx="8917838" cy="3376039"/>
          </a:xfrm>
        </p:spPr>
      </p:pic>
    </p:spTree>
    <p:extLst>
      <p:ext uri="{BB962C8B-B14F-4D97-AF65-F5344CB8AC3E}">
        <p14:creationId xmlns:p14="http://schemas.microsoft.com/office/powerpoint/2010/main" val="18008531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186</TotalTime>
  <Words>385</Words>
  <Application>Microsoft Office PowerPoint</Application>
  <PresentationFormat>Widescreen</PresentationFormat>
  <Paragraphs>75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Gill Sans MT</vt:lpstr>
      <vt:lpstr>Wingdings 2</vt:lpstr>
      <vt:lpstr>Dividend</vt:lpstr>
      <vt:lpstr>ColdFusion API Manager: Create and Publish APIs with Multiple Resources</vt:lpstr>
      <vt:lpstr>Agenda Items</vt:lpstr>
      <vt:lpstr>Swagger, SOAP and REST Links</vt:lpstr>
      <vt:lpstr>Important Notes</vt:lpstr>
      <vt:lpstr>WHAT IS  THE Creation and PUBLISHING Process?</vt:lpstr>
      <vt:lpstr>WHEN PUBLISHING WHICH ACCOUNT?</vt:lpstr>
      <vt:lpstr>PORTAL – PUBLISHER/Subscriber  WHICH ONE to USE? A: PUBLISHER  WE will cover subscriber functions later</vt:lpstr>
      <vt:lpstr>CREATE API – PORTAL – Publisher</vt:lpstr>
      <vt:lpstr>MANUAL CREATION</vt:lpstr>
      <vt:lpstr>IMPORT REST API FROM Coldfusion</vt:lpstr>
      <vt:lpstr>SERVER Settings ColdFusion ADMIN  - API MANAGER ALLOW</vt:lpstr>
      <vt:lpstr>Initial Login – Admin or PORTAL</vt:lpstr>
      <vt:lpstr>SERVER Discovery - ADMIN</vt:lpstr>
      <vt:lpstr>CF Discovery Server VALUES - ADMIN</vt:lpstr>
      <vt:lpstr>API MANAGER DISCOVERY – PORTAL/PUBLISHER</vt:lpstr>
      <vt:lpstr>Final Import – COLDFUSION REST</vt:lpstr>
      <vt:lpstr>IMPORT REST API FROM SWAGGER</vt:lpstr>
      <vt:lpstr>IMPORT REST API FROM SWAGGER - Options</vt:lpstr>
      <vt:lpstr>Create REST API From SOAP</vt:lpstr>
      <vt:lpstr>WSDL + FETCH</vt:lpstr>
      <vt:lpstr>IMPORT SOAP API</vt:lpstr>
      <vt:lpstr>WSDL + FETCH</vt:lpstr>
      <vt:lpstr>MY APIS AND Management</vt:lpstr>
      <vt:lpstr>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API Manager + REST</dc:title>
  <dc:creator>Sappey, Brian</dc:creator>
  <cp:lastModifiedBy>Sappey, Brian</cp:lastModifiedBy>
  <cp:revision>49</cp:revision>
  <dcterms:created xsi:type="dcterms:W3CDTF">2021-03-21T02:02:29Z</dcterms:created>
  <dcterms:modified xsi:type="dcterms:W3CDTF">2021-03-25T15:58:52Z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