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" r:id="rId6"/>
    <p:sldId id="261" r:id="rId7"/>
    <p:sldId id="276" r:id="rId8"/>
    <p:sldId id="263" r:id="rId9"/>
    <p:sldId id="265" r:id="rId10"/>
    <p:sldId id="262" r:id="rId11"/>
    <p:sldId id="272" r:id="rId12"/>
    <p:sldId id="275" r:id="rId13"/>
    <p:sldId id="268" r:id="rId14"/>
    <p:sldId id="264" r:id="rId15"/>
    <p:sldId id="266" r:id="rId16"/>
    <p:sldId id="267" r:id="rId17"/>
    <p:sldId id="269" r:id="rId18"/>
    <p:sldId id="271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Catalog and Inventory/Blueprint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Lifecycles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Subscriptions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outline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3333" custLinFactNeighborY="-151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00000" custLinFactNeighborX="-66025" custLinFactNeighborY="-179221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Subscriptions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Key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Notifications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 custLinFactNeighborY="1818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Lifecycles / Demos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Topic and Preparation / Rate Limiting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3"/>
      <dgm:spPr/>
    </dgm:pt>
    <dgm:pt modelId="{D6A4EE92-BADB-42D0-9CA1-E297A8FE018F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3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3"/>
      <dgm:spPr/>
    </dgm:pt>
    <dgm:pt modelId="{D3821D08-B13D-4282-9DC3-B4EFE7777D33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3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2" presStyleCnt="3"/>
      <dgm:spPr/>
    </dgm:pt>
    <dgm:pt modelId="{2C0651A5-CAF7-4B33-A474-112D98DE1A6C}" type="pres">
      <dgm:prSet presAssocID="{6A564E1C-9981-4C86-84D7-A8BD68594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2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4005CC9B-095C-44BF-9DBB-356D17A153BA}" type="presParOf" srcId="{7590C4D3-A8BD-4ACA-90B7-4E0750123315}" destId="{DCB49BB0-1937-4A25-8269-1EFF6A1CE140}" srcOrd="4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Catalog and Inventory/Blueprint	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Versioning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Lifecycles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Subscriptions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717541" y="167227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02694" y="5193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Link</a:t>
          </a:r>
        </a:p>
      </dsp:txBody>
      <dsp:txXfrm>
        <a:off x="502694" y="5193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345858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Subscriptions	</a:t>
          </a:r>
        </a:p>
      </dsp:txBody>
      <dsp:txXfrm>
        <a:off x="948012" y="1345858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 Key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948012" y="2160394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Notifications</a:t>
          </a:r>
        </a:p>
      </dsp:txBody>
      <dsp:txXfrm>
        <a:off x="948012" y="2160394"/>
        <a:ext cx="1554093" cy="659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435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175812" y="435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Lifecycles / Demos	</a:t>
          </a:r>
        </a:p>
      </dsp:txBody>
      <dsp:txXfrm>
        <a:off x="1175812" y="435"/>
        <a:ext cx="5678435" cy="1018019"/>
      </dsp:txXfrm>
    </dsp:sp>
    <dsp:sp modelId="{BFEB13BF-D227-4063-90D7-59D49F57DB2F}">
      <dsp:nvSpPr>
        <dsp:cNvPr id="0" name=""/>
        <dsp:cNvSpPr/>
      </dsp:nvSpPr>
      <dsp:spPr>
        <a:xfrm>
          <a:off x="0" y="1272959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1175812" y="1272959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Topic and Preparation / Rate Limiting</a:t>
          </a:r>
        </a:p>
      </dsp:txBody>
      <dsp:txXfrm>
        <a:off x="1175812" y="1272959"/>
        <a:ext cx="5678435" cy="1018019"/>
      </dsp:txXfrm>
    </dsp:sp>
    <dsp:sp modelId="{CA679E45-7B35-4C9D-806E-EB38024E0F22}">
      <dsp:nvSpPr>
        <dsp:cNvPr id="0" name=""/>
        <dsp:cNvSpPr/>
      </dsp:nvSpPr>
      <dsp:spPr>
        <a:xfrm>
          <a:off x="0" y="2545483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175812" y="2545483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175812" y="2545483"/>
        <a:ext cx="5678435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etstore.swagger.io/v2/swagger.json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raw.githubusercontent.com/bsappey/ColdFusionRestExamples/main/Customers.cfc" TargetMode="Externa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raw.githubusercontent.com/bsappey/ColdFusionRestExamples/main/CustomersScriptExample.cfc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https://www.dataaccess.com/webservicesserver/NumberConversion.wso?wsd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sappey/ColdFusionRestExamples/main/CustomersScriptExample.cf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bsappey/ColdFusionRestExamples/main/Customers.cf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VERSIONING and lifecycle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Subscribe – PORTAL – SUBSCRIBER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F4BD-9C46-4144-8F71-CEB901E9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67B4D-527D-45F8-882A-D4CC807D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37" y="2342361"/>
            <a:ext cx="8229525" cy="35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SUBSCRIBE API ACCESS – Portal - Subscriber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EEE32B-B071-4B04-A32C-782FF5D7B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202" y="2302693"/>
            <a:ext cx="10671596" cy="34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– Application– Portal - Subscriber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A65FF7-F47C-413B-ABB7-F410322A6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602" y="2920363"/>
            <a:ext cx="6044652" cy="22216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8FEBE-81E6-4B70-BCD0-CDD00EC1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56" y="2343341"/>
            <a:ext cx="5167766" cy="32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F20-38ED-4709-9540-CC68D9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Subscription – Portal - Subscriber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99FF0-991C-41DD-9FB1-19FF626F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8BF63-A10B-46A0-8C95-B52515B4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4" y="2262187"/>
            <a:ext cx="11096269" cy="28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8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Accounts to View Subscriptions - Publisher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85D02-6159-4A24-9F5B-68858541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15" y="2248120"/>
            <a:ext cx="6153369" cy="37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58D-4201-44F2-96A6-519F5A5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Subscribed Users – Details and Actions – Admin Publisher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AB08-3B06-4DC5-A47B-908F2DDC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F9D3C-ED43-4C73-8DF1-5773779B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909984"/>
            <a:ext cx="1129665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778D6-786B-422C-8903-7B414A9E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351787"/>
            <a:ext cx="10991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62BB49-05AD-4D45-B17B-258C19AD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F89B3-281D-4926-80DF-CD9A5CDC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2174785"/>
            <a:ext cx="3032061" cy="269233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44D4667-74B9-431D-AEC9-73B81BE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Publisher Versus Subscriber Functions  - My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16806-81FC-4C26-BD20-9D781ABF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92" y="1716266"/>
            <a:ext cx="3027759" cy="36155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447FB-106D-4BB6-B82F-880DB487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A0B00-C23D-433F-9C32-71C5D8F7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714" y="638829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Notifications – Publisher and Subscriber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API Changes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Deprecation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Versioning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Limits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C8008-CCCE-4A8B-B6B7-5A225764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38622"/>
            <a:ext cx="5209741" cy="24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Create NEW Version – Portal - Publisher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Create New Version: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Publisher – create new version (</a:t>
            </a:r>
            <a:r>
              <a:rPr lang="en-US" sz="1600" dirty="0" err="1">
                <a:solidFill>
                  <a:schemeClr val="tx2"/>
                </a:solidFill>
              </a:rPr>
              <a:t>myapis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B0CE8-8C40-42B6-9F21-92CA3A8E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1" y="2622187"/>
            <a:ext cx="2790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5895D-97C9-4799-92BE-C83B55E7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911595"/>
            <a:ext cx="5164834" cy="33289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Keeping the same  versioning structure – v2 from  v1 – Publisher</a:t>
            </a:r>
          </a:p>
        </p:txBody>
      </p:sp>
    </p:spTree>
    <p:extLst>
      <p:ext uri="{BB962C8B-B14F-4D97-AF65-F5344CB8AC3E}">
        <p14:creationId xmlns:p14="http://schemas.microsoft.com/office/powerpoint/2010/main" val="393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4896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TWO Versions Now – v1 and v2 - Cataloged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9D4CE-C285-4F2D-993D-ABEE1401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63" y="2152651"/>
            <a:ext cx="8749853" cy="45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14" y="2221084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DEPRECATE Version V1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Check Notifications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BC202-6211-47FC-9596-9D2F0EF9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9" y="502920"/>
            <a:ext cx="4466720" cy="4415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0FE72-48AE-4117-853C-5CE823A9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36" y="3390190"/>
            <a:ext cx="2657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6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Subscriber Notified – Email and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16FC2-48AD-477B-88DB-798D8ED5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2152651"/>
            <a:ext cx="9790697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C41D7-4B20-4EC3-9309-98510363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565" y="3790950"/>
            <a:ext cx="2590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62433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036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Swagger, SOAP and REST Links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4651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277A27-0D3C-4FEB-8CFF-CBD2824814B6}"/>
              </a:ext>
            </a:extLst>
          </p:cNvPr>
          <p:cNvSpPr txBox="1"/>
          <p:nvPr/>
        </p:nvSpPr>
        <p:spPr>
          <a:xfrm>
            <a:off x="807341" y="4016408"/>
            <a:ext cx="108034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Swagger : </a:t>
            </a:r>
          </a:p>
          <a:p>
            <a:r>
              <a:rPr lang="en-US" dirty="0">
                <a:hlinkClick r:id="rId8"/>
              </a:rPr>
              <a:t>https://petstore.swagger.io/v2/swagger.json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SOAP:</a:t>
            </a:r>
          </a:p>
          <a:p>
            <a:r>
              <a:rPr lang="en-US" dirty="0">
                <a:hlinkClick r:id="rId9"/>
              </a:rPr>
              <a:t>https://www.dataaccess.com/webservicesserver/NumberConversion.wso?wsdl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CF REST GIT Script : </a:t>
            </a:r>
            <a:r>
              <a:rPr lang="en-US" dirty="0">
                <a:hlinkClick r:id="rId10"/>
              </a:rPr>
              <a:t>https://raw.githubusercontent.com/bsappey/ColdFusionRestExamples/main/CustomersScriptExample.cfc</a:t>
            </a:r>
            <a:endParaRPr lang="en-US" dirty="0"/>
          </a:p>
          <a:p>
            <a:r>
              <a:rPr lang="en-US" dirty="0">
                <a:hlinkClick r:id="rId11"/>
              </a:rPr>
              <a:t>https://raw.githubusercontent.com/bsappey/ColdFusionRestExamples/main/Customers.cfc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 REST API </a:t>
            </a:r>
            <a:r>
              <a:rPr lang="en-US"/>
              <a:t>FROM Coldfusion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56080-043F-43CE-A440-47AD54A8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406589"/>
            <a:ext cx="3305175" cy="1558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CF REST GIT RAW (.cfc)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https://raw.githubusercontent.com/bsappey/ColdFusionRestExamples/main/CustomersScriptExample.cfc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https://raw.githubusercontent.com/bsappey/ColdFusionRestExamples/main/Customers.cfc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5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653538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WHAT IS  Versioning and Lifecycle process?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WHEN Versioning/Lifecycle Changes,  WHICH ACCOUNT?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584174" y="2054087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PORTAL – PUBLISHER/Subscriber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WHICH ONE to USE?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A: Subscriber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WE will cover subscriber functions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CF6B1-13A3-4CB3-8DF1-04D1668D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86" y="1517764"/>
            <a:ext cx="5560736" cy="44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Catalog – PORTAL – SUBSCRIBER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6057-C615-434A-8434-A5096ED2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18644-D559-42DE-9189-08893FF8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4" y="1850811"/>
            <a:ext cx="8479155" cy="50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73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271</TotalTime>
  <Words>366</Words>
  <Application>Microsoft Office PowerPoint</Application>
  <PresentationFormat>Widescreen</PresentationFormat>
  <Paragraphs>70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ColdFusion API Manager: VERSIONING and lifecycle management</vt:lpstr>
      <vt:lpstr>Agenda Items</vt:lpstr>
      <vt:lpstr>Swagger, SOAP and REST Links</vt:lpstr>
      <vt:lpstr>IMPORT REST API FROM Coldfusion</vt:lpstr>
      <vt:lpstr>Important Notes</vt:lpstr>
      <vt:lpstr>WHAT IS  Versioning and Lifecycle process?</vt:lpstr>
      <vt:lpstr>WHEN Versioning/Lifecycle Changes,  WHICH ACCOUNT?</vt:lpstr>
      <vt:lpstr>PORTAL – PUBLISHER/Subscriber  WHICH ONE to USE? A: Subscriber  WE will cover subscriber functions later</vt:lpstr>
      <vt:lpstr>API Catalog – PORTAL – SUBSCRIBER</vt:lpstr>
      <vt:lpstr>API Subscribe – PORTAL – SUBSCRIBER</vt:lpstr>
      <vt:lpstr>SUBSCRIBE API ACCESS – Portal - Subscriber</vt:lpstr>
      <vt:lpstr>Subscription – Application– Portal - Subscriber</vt:lpstr>
      <vt:lpstr>Completed Subscription – Portal - Subscriber</vt:lpstr>
      <vt:lpstr>Switch Accounts to View Subscriptions - Publisher</vt:lpstr>
      <vt:lpstr>Subscribed Users – Details and Actions – Admin Publisher</vt:lpstr>
      <vt:lpstr>Publisher Versus Subscriber Functions  - My APIS</vt:lpstr>
      <vt:lpstr>Notifications – Publisher and Subscriber</vt:lpstr>
      <vt:lpstr>Create NEW Version – Portal - Publisher</vt:lpstr>
      <vt:lpstr>Keeping the same  versioning structure – v2 from  v1 – Publisher</vt:lpstr>
      <vt:lpstr>TWO Versions Now – v1 and v2 - Cataloged</vt:lpstr>
      <vt:lpstr>DEPRECATE Version V1  Check Notifications</vt:lpstr>
      <vt:lpstr>Subscriber Notified – Email and Interface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68</cp:revision>
  <dcterms:created xsi:type="dcterms:W3CDTF">2021-03-21T02:02:29Z</dcterms:created>
  <dcterms:modified xsi:type="dcterms:W3CDTF">2021-04-28T15:52:15Z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