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" r:id="rId6"/>
    <p:sldId id="263" r:id="rId7"/>
    <p:sldId id="265" r:id="rId8"/>
    <p:sldId id="262" r:id="rId9"/>
    <p:sldId id="272" r:id="rId10"/>
    <p:sldId id="285" r:id="rId11"/>
    <p:sldId id="286" r:id="rId12"/>
    <p:sldId id="305" r:id="rId13"/>
    <p:sldId id="306" r:id="rId14"/>
    <p:sldId id="287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74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Threat Protection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Transformation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Threat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 custScaleX="92550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Policy Management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2"/>
      <dgm:spPr/>
    </dgm:pt>
    <dgm:pt modelId="{D6A4EE92-BADB-42D0-9CA1-E297A8FE018F}" type="pres">
      <dgm:prSet presAssocID="{6750AC01-D39D-4F3A-9DC8-2A211EE986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2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1" presStyleCnt="2"/>
      <dgm:spPr/>
    </dgm:pt>
    <dgm:pt modelId="{2C0651A5-CAF7-4B33-A474-112D98DE1A6C}" type="pres">
      <dgm:prSet presAssocID="{6A564E1C-9981-4C86-84D7-A8BD685946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1" destOrd="0" parTransId="{BFC0243C-F4D4-4D99-B768-6F3AC472CDDB}" sibTransId="{A94EC299-81CC-43BE-AAFB-4B2DCD259A7A}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4005CC9B-095C-44BF-9DBB-356D17A153BA}" type="presParOf" srcId="{7590C4D3-A8BD-4ACA-90B7-4E0750123315}" destId="{DCB49BB0-1937-4A25-8269-1EFF6A1CE140}" srcOrd="2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Threat Protection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Transformation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Demonstration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Questions 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UI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Threat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1005902" y="2160394"/>
          <a:ext cx="143831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</a:p>
      </dsp:txBody>
      <dsp:txXfrm>
        <a:off x="1005902" y="2160394"/>
        <a:ext cx="1438313" cy="65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579139"/>
          <a:ext cx="6854248" cy="10691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23427" y="819705"/>
          <a:ext cx="588049" cy="588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234904" y="579139"/>
          <a:ext cx="5619343" cy="106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55" tIns="113155" rIns="113155" bIns="113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Policy Management</a:t>
          </a:r>
        </a:p>
      </dsp:txBody>
      <dsp:txXfrm>
        <a:off x="1234904" y="579139"/>
        <a:ext cx="5619343" cy="1069181"/>
      </dsp:txXfrm>
    </dsp:sp>
    <dsp:sp modelId="{CA679E45-7B35-4C9D-806E-EB38024E0F22}">
      <dsp:nvSpPr>
        <dsp:cNvPr id="0" name=""/>
        <dsp:cNvSpPr/>
      </dsp:nvSpPr>
      <dsp:spPr>
        <a:xfrm>
          <a:off x="0" y="1915616"/>
          <a:ext cx="6854248" cy="10691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23427" y="2156182"/>
          <a:ext cx="588049" cy="588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234904" y="1915616"/>
          <a:ext cx="5619343" cy="106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55" tIns="113155" rIns="113155" bIns="113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234904" y="1915616"/>
        <a:ext cx="5619343" cy="1069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 Policy Management and Access 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C6701-00A4-45E4-9510-CA0CCD9A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897474"/>
            <a:ext cx="6518800" cy="335718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Threat Protection – XML Threat protection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57509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Threat Protection – HTTP Message Limits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E03DF-05E3-4637-A51B-F3221198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90" y="741182"/>
            <a:ext cx="9067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57509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Threat Protection – IP Access control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7C808-03E8-44C6-8A4F-1DEC8DA5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99" y="832827"/>
            <a:ext cx="91249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F1717-7EE5-48D6-BFC3-00332E73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30" y="1208531"/>
            <a:ext cx="6057272" cy="473506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869" y="238606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Policy Management for your </a:t>
            </a:r>
            <a:r>
              <a:rPr lang="en-US" dirty="0" err="1">
                <a:solidFill>
                  <a:srgbClr val="FFFFFF"/>
                </a:solidFill>
              </a:rPr>
              <a:t>apis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-----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Transformation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57509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DATA Transformation – XML to JSON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C6833-8AA7-4875-AF2F-28DF4D21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2" y="625567"/>
            <a:ext cx="7563363" cy="35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57509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DATA Transformation – JSON to XML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07CBD-5C2D-41FE-B4D7-7C5BEA0F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02" y="742950"/>
            <a:ext cx="9096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My APIs – API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71D1C-62DA-4F53-BBC0-DA1EFE950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346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8DE7-13E8-4547-8D71-6630AA17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76" y="1208531"/>
            <a:ext cx="5041380" cy="4735069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Policies PER API</a:t>
            </a:r>
          </a:p>
        </p:txBody>
      </p:sp>
    </p:spTree>
    <p:extLst>
      <p:ext uri="{BB962C8B-B14F-4D97-AF65-F5344CB8AC3E}">
        <p14:creationId xmlns:p14="http://schemas.microsoft.com/office/powerpoint/2010/main" val="35144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F0C1C-2101-4973-B81A-7C4EC9D3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003405"/>
            <a:ext cx="6518800" cy="3145321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Policy Selection</a:t>
            </a:r>
          </a:p>
        </p:txBody>
      </p:sp>
    </p:spTree>
    <p:extLst>
      <p:ext uri="{BB962C8B-B14F-4D97-AF65-F5344CB8AC3E}">
        <p14:creationId xmlns:p14="http://schemas.microsoft.com/office/powerpoint/2010/main" val="17200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Policy Selection – Existing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4924A-4099-41F3-B7E2-B803062BA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8" r="-1" b="290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52228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Policy Selection – Response - JSONTOXML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95280-5A9D-4279-A34E-CEE53904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40" y="671660"/>
            <a:ext cx="8858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JSON to XML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EE385-C7FD-4B6A-9B53-0F3E8537B7D2}"/>
              </a:ext>
            </a:extLst>
          </p:cNvPr>
          <p:cNvSpPr txBox="1"/>
          <p:nvPr/>
        </p:nvSpPr>
        <p:spPr>
          <a:xfrm>
            <a:off x="3049172" y="310231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http://localhost:9100/Customer/v1/customers?api_key=5c3c611a393e44fa80a84f5163c81413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A6EB1-D6FA-4768-A084-F13FE9AF2906}"/>
              </a:ext>
            </a:extLst>
          </p:cNvPr>
          <p:cNvSpPr txBox="1"/>
          <p:nvPr/>
        </p:nvSpPr>
        <p:spPr>
          <a:xfrm>
            <a:off x="3049172" y="1915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http://localhost:8500/rest/api/customers/</a:t>
            </a:r>
          </a:p>
        </p:txBody>
      </p:sp>
    </p:spTree>
    <p:extLst>
      <p:ext uri="{BB962C8B-B14F-4D97-AF65-F5344CB8AC3E}">
        <p14:creationId xmlns:p14="http://schemas.microsoft.com/office/powerpoint/2010/main" val="20844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IP Black List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C95D0-FF0B-4BEE-B79C-17D22400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90" y="772309"/>
            <a:ext cx="8896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IP Black List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FCC05-28DF-49FB-B41F-B8FD8FFB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0" y="1396176"/>
            <a:ext cx="10009519" cy="18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6448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76301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Policy Management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Policy Administration Options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474618" y="1908170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18F50-FE51-49D0-8E13-4AD6340A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3" y="1208531"/>
            <a:ext cx="5923406" cy="473506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Publisher Policies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Publisher Only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Not for Subscribers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F1717-7EE5-48D6-BFC3-00332E73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30" y="1208531"/>
            <a:ext cx="6057272" cy="473506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869" y="238606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Policy Management for your </a:t>
            </a:r>
            <a:r>
              <a:rPr lang="en-US" dirty="0" err="1">
                <a:solidFill>
                  <a:srgbClr val="FFFFFF"/>
                </a:solidFill>
              </a:rPr>
              <a:t>apis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-----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Threat Protection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0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Threat Protection – Content Type Restriction Policies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E050-C236-4C97-A5FB-52CFCEED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723899"/>
            <a:ext cx="9028256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Threat Protection – JSON Structure Limit Policies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3E35C-F243-470E-9573-FB90636A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15" y="1044464"/>
            <a:ext cx="9182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71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533</TotalTime>
  <Words>232</Words>
  <Application>Microsoft Office PowerPoint</Application>
  <PresentationFormat>Widescreen</PresentationFormat>
  <Paragraphs>52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</vt:lpstr>
      <vt:lpstr>ColdFusion API Manager:  Policy Management and Access Controls</vt:lpstr>
      <vt:lpstr>Agenda Items</vt:lpstr>
      <vt:lpstr>Important Notes</vt:lpstr>
      <vt:lpstr>Policy Management</vt:lpstr>
      <vt:lpstr>Policy Administration Options</vt:lpstr>
      <vt:lpstr>Publisher Policies  Publisher Only  Not for Subscribers  </vt:lpstr>
      <vt:lpstr>Policy Management for your apis  -----  Threat Protection  </vt:lpstr>
      <vt:lpstr>Threat Protection – Content Type Restriction Policies  </vt:lpstr>
      <vt:lpstr>Threat Protection – JSON Structure Limit Policies  </vt:lpstr>
      <vt:lpstr>Threat Protection – XML Threat protection </vt:lpstr>
      <vt:lpstr>Threat Protection – HTTP Message Limits  </vt:lpstr>
      <vt:lpstr>Threat Protection – IP Access control  </vt:lpstr>
      <vt:lpstr>Policy Management for your apis  -----  Data Transformation  </vt:lpstr>
      <vt:lpstr>DATA Transformation – XML to JSON  </vt:lpstr>
      <vt:lpstr>DATA Transformation – JSON to XML</vt:lpstr>
      <vt:lpstr>My APIs – API selection</vt:lpstr>
      <vt:lpstr>Policies PER API</vt:lpstr>
      <vt:lpstr>Policy Selection</vt:lpstr>
      <vt:lpstr>Policy Selection – Existing Policies</vt:lpstr>
      <vt:lpstr>Policy Selection – Response - JSONTOXML</vt:lpstr>
      <vt:lpstr>JSON to XML Example</vt:lpstr>
      <vt:lpstr>IP Black List Control</vt:lpstr>
      <vt:lpstr>IP Black List Control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158</cp:revision>
  <dcterms:created xsi:type="dcterms:W3CDTF">2021-03-21T02:02:29Z</dcterms:created>
  <dcterms:modified xsi:type="dcterms:W3CDTF">2021-06-06T03:35:42Z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