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5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8AEF-329C-4C01-8016-88C10351D8FF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39E3-8FD3-4AEC-8CC0-9ECA7160B9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8AEF-329C-4C01-8016-88C10351D8FF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39E3-8FD3-4AEC-8CC0-9ECA7160B9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5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8AEF-329C-4C01-8016-88C10351D8FF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39E3-8FD3-4AEC-8CC0-9ECA7160B9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7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8AEF-329C-4C01-8016-88C10351D8FF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39E3-8FD3-4AEC-8CC0-9ECA7160B9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8AEF-329C-4C01-8016-88C10351D8FF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39E3-8FD3-4AEC-8CC0-9ECA7160B9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0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8AEF-329C-4C01-8016-88C10351D8FF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39E3-8FD3-4AEC-8CC0-9ECA7160B9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5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8AEF-329C-4C01-8016-88C10351D8FF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39E3-8FD3-4AEC-8CC0-9ECA7160B9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5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8AEF-329C-4C01-8016-88C10351D8FF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39E3-8FD3-4AEC-8CC0-9ECA7160B9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1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8AEF-329C-4C01-8016-88C10351D8FF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39E3-8FD3-4AEC-8CC0-9ECA7160B9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8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8AEF-329C-4C01-8016-88C10351D8FF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39E3-8FD3-4AEC-8CC0-9ECA7160B9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8AEF-329C-4C01-8016-88C10351D8FF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39E3-8FD3-4AEC-8CC0-9ECA7160B9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7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78AEF-329C-4C01-8016-88C10351D8FF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139E3-8FD3-4AEC-8CC0-9ECA7160B9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8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4" y="104775"/>
            <a:ext cx="11819467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643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M</dc:creator>
  <cp:lastModifiedBy>Sophie M</cp:lastModifiedBy>
  <cp:revision>1</cp:revision>
  <dcterms:created xsi:type="dcterms:W3CDTF">2016-08-06T23:22:10Z</dcterms:created>
  <dcterms:modified xsi:type="dcterms:W3CDTF">2016-08-06T23:22:58Z</dcterms:modified>
</cp:coreProperties>
</file>