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5"/>
    <a:srgbClr val="16A3DF"/>
    <a:srgbClr val="ECEEEA"/>
    <a:srgbClr val="FF826D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880" y="-69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2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0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7B93-49B3-449D-9311-6E10868C397C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9144000" cy="1524000"/>
          </a:xfrm>
          <a:prstGeom prst="rect">
            <a:avLst/>
          </a:prstGeom>
          <a:solidFill>
            <a:srgbClr val="EC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7543800" cy="2438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16A3DF"/>
                </a:solidFill>
                <a:latin typeface="News Gothic Com Thin" pitchFamily="34" charset="0"/>
              </a:rPr>
              <a:t>The Top 10 Things I Learned About </a:t>
            </a:r>
            <a:r>
              <a:rPr lang="en-US" dirty="0" err="1" smtClean="0">
                <a:solidFill>
                  <a:srgbClr val="16A3DF"/>
                </a:solidFill>
                <a:latin typeface="News Gothic Com Thin" pitchFamily="34" charset="0"/>
              </a:rPr>
              <a:t>WinRT</a:t>
            </a:r>
            <a:r>
              <a:rPr lang="en-US" dirty="0" smtClean="0">
                <a:solidFill>
                  <a:srgbClr val="16A3DF"/>
                </a:solidFill>
                <a:latin typeface="News Gothic Com Thin" pitchFamily="34" charset="0"/>
              </a:rPr>
              <a:t>/HTML as a Silverlight Developer</a:t>
            </a:r>
            <a:endParaRPr lang="en-US" dirty="0">
              <a:solidFill>
                <a:srgbClr val="16A3DF"/>
              </a:solidFill>
              <a:latin typeface="News Gothic Com Thin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56" y="5898669"/>
            <a:ext cx="4343400" cy="53476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rgbClr val="16A3DF"/>
                </a:solidFill>
                <a:latin typeface="News Gothic Com Thin" pitchFamily="34" charset="0"/>
              </a:rPr>
              <a:t>Michael Crump | </a:t>
            </a:r>
            <a:r>
              <a:rPr lang="en-US" sz="3000" dirty="0" smtClean="0">
                <a:solidFill>
                  <a:srgbClr val="16A3DF"/>
                </a:solidFill>
                <a:latin typeface="News Gothic Com Thin" pitchFamily="34" charset="0"/>
              </a:rPr>
              <a:t>Telerik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37" y="5918457"/>
            <a:ext cx="2406968" cy="4795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16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16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" y="1219200"/>
            <a:ext cx="8321040" cy="5638800"/>
          </a:xfrm>
          <a:prstGeom prst="rect">
            <a:avLst/>
          </a:prstGeom>
          <a:solidFill>
            <a:srgbClr val="EC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16A3DF"/>
                </a:solidFill>
              </a:rPr>
              <a:t>Slide 1 Title</a:t>
            </a:r>
            <a:endParaRPr lang="en-US" dirty="0">
              <a:solidFill>
                <a:srgbClr val="16A3D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96200" cy="4525963"/>
          </a:xfrm>
        </p:spPr>
        <p:txBody>
          <a:bodyPr>
            <a:normAutofit/>
          </a:bodyPr>
          <a:lstStyle/>
          <a:p>
            <a:pPr marL="169863" indent="-169863">
              <a:buSzPct val="80000"/>
            </a:pPr>
            <a:r>
              <a:rPr lang="en-US" sz="1800" dirty="0" smtClean="0">
                <a:solidFill>
                  <a:srgbClr val="272825"/>
                </a:solidFill>
              </a:rPr>
              <a:t>Bullet 1</a:t>
            </a:r>
          </a:p>
          <a:p>
            <a:pPr marL="169863" indent="-169863">
              <a:buSzPct val="80000"/>
            </a:pPr>
            <a:r>
              <a:rPr lang="en-US" sz="1800" dirty="0" smtClean="0">
                <a:solidFill>
                  <a:srgbClr val="272825"/>
                </a:solidFill>
              </a:rPr>
              <a:t>Bullet 2</a:t>
            </a:r>
          </a:p>
          <a:p>
            <a:pPr marL="169863" indent="-169863">
              <a:buSzPct val="80000"/>
            </a:pPr>
            <a:r>
              <a:rPr lang="en-US" sz="1800" dirty="0" smtClean="0">
                <a:solidFill>
                  <a:srgbClr val="272825"/>
                </a:solidFill>
              </a:rPr>
              <a:t>Bullet 3</a:t>
            </a:r>
          </a:p>
          <a:p>
            <a:pPr marL="169863" indent="-169863">
              <a:buSzPct val="80000"/>
            </a:pPr>
            <a:r>
              <a:rPr lang="en-US" sz="1800" dirty="0" smtClean="0">
                <a:solidFill>
                  <a:srgbClr val="272825"/>
                </a:solidFill>
              </a:rPr>
              <a:t>Bullet 4</a:t>
            </a:r>
          </a:p>
          <a:p>
            <a:pPr marL="169863" indent="-169863">
              <a:buSzPct val="80000"/>
            </a:pPr>
            <a:r>
              <a:rPr lang="en-US" sz="1800" dirty="0" smtClean="0">
                <a:solidFill>
                  <a:srgbClr val="272825"/>
                </a:solidFill>
              </a:rPr>
              <a:t>Bullet 5</a:t>
            </a:r>
          </a:p>
          <a:p>
            <a:pPr marL="169863" indent="-169863">
              <a:buSzPct val="80000"/>
            </a:pPr>
            <a:r>
              <a:rPr lang="en-US" sz="1800" dirty="0" smtClean="0">
                <a:solidFill>
                  <a:srgbClr val="272825"/>
                </a:solidFill>
              </a:rPr>
              <a:t>Bullet 6</a:t>
            </a:r>
          </a:p>
          <a:p>
            <a:pPr>
              <a:buSzPct val="80000"/>
            </a:pPr>
            <a:endParaRPr lang="en-US" sz="1800" dirty="0">
              <a:solidFill>
                <a:srgbClr val="27282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95" y="6373395"/>
            <a:ext cx="1773555" cy="3533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9425" y="6425400"/>
            <a:ext cx="1584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www.devreach.com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998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7543800" cy="1523999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>
                <a:solidFill>
                  <a:srgbClr val="16A3DF"/>
                </a:solidFill>
                <a:latin typeface="News Gothic Com Thin" pitchFamily="34" charset="0"/>
              </a:rPr>
              <a:t>Thank you!</a:t>
            </a:r>
            <a:endParaRPr lang="en-US" sz="6600" dirty="0">
              <a:solidFill>
                <a:srgbClr val="16A3DF"/>
              </a:solidFill>
              <a:latin typeface="News Gothic Com Thin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2800"/>
            <a:ext cx="6400800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272825"/>
                </a:solidFill>
                <a:latin typeface="News Gothic Com Thin" pitchFamily="34" charset="0"/>
              </a:rPr>
              <a:t>@</a:t>
            </a:r>
            <a:r>
              <a:rPr lang="en-US" sz="2000" dirty="0" err="1">
                <a:solidFill>
                  <a:srgbClr val="272825"/>
                </a:solidFill>
                <a:latin typeface="News Gothic Com Thin" pitchFamily="34" charset="0"/>
              </a:rPr>
              <a:t>mbcrump</a:t>
            </a:r>
            <a:endParaRPr lang="en-US" sz="2000" dirty="0">
              <a:solidFill>
                <a:srgbClr val="272825"/>
              </a:solidFill>
              <a:latin typeface="News Gothic Com Thin" pitchFamily="34" charset="0"/>
            </a:endParaRPr>
          </a:p>
          <a:p>
            <a:pPr algn="l"/>
            <a:r>
              <a:rPr lang="en-US" sz="2000" dirty="0">
                <a:solidFill>
                  <a:srgbClr val="272825"/>
                </a:solidFill>
                <a:latin typeface="News Gothic Com Thin" pitchFamily="34" charset="0"/>
              </a:rPr>
              <a:t>www.michaelcrump.net</a:t>
            </a:r>
          </a:p>
          <a:p>
            <a:pPr algn="l"/>
            <a:r>
              <a:rPr lang="en-US" sz="2000" dirty="0">
                <a:solidFill>
                  <a:srgbClr val="272825"/>
                </a:solidFill>
                <a:latin typeface="News Gothic Com Thin" pitchFamily="34" charset="0"/>
              </a:rPr>
              <a:t>www.linkedin.com/in/mbcrump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334000"/>
            <a:ext cx="9144000" cy="1524000"/>
          </a:xfrm>
          <a:prstGeom prst="rect">
            <a:avLst/>
          </a:prstGeom>
          <a:solidFill>
            <a:srgbClr val="EC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8756" y="5898669"/>
            <a:ext cx="4343400" cy="53476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rgbClr val="16A3DF"/>
                </a:solidFill>
                <a:latin typeface="News Gothic Com Thin" pitchFamily="34" charset="0"/>
              </a:rPr>
              <a:t>Michael Crump | </a:t>
            </a:r>
            <a:r>
              <a:rPr lang="en-US" sz="3000" dirty="0" smtClean="0">
                <a:solidFill>
                  <a:srgbClr val="16A3DF"/>
                </a:solidFill>
                <a:latin typeface="News Gothic Com Thin" pitchFamily="34" charset="0"/>
              </a:rPr>
              <a:t>Telerik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37" y="5918457"/>
            <a:ext cx="2406968" cy="4795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16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7" y="3377973"/>
            <a:ext cx="320040" cy="320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46838"/>
            <a:ext cx="336042" cy="3360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07654"/>
            <a:ext cx="336042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6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vReach PPT 1">
      <a:majorFont>
        <a:latin typeface="News Gothic Com Thin"/>
        <a:ea typeface=""/>
        <a:cs typeface=""/>
      </a:majorFont>
      <a:minorFont>
        <a:latin typeface="News Gothic Com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49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Top 10 Things I Learned About WinRT/HTML as a Silverlight Developer</vt:lpstr>
      <vt:lpstr>Slide 1 Title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Brandon Satrom</cp:lastModifiedBy>
  <cp:revision>16</cp:revision>
  <dcterms:created xsi:type="dcterms:W3CDTF">2011-10-04T11:15:43Z</dcterms:created>
  <dcterms:modified xsi:type="dcterms:W3CDTF">2012-09-26T16:05:45Z</dcterms:modified>
</cp:coreProperties>
</file>