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486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40D8-FDAF-423C-A455-26782EF8030D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064F-B2F3-40DB-89BF-ED39FA7D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rsatrom.NORTHAMERICA\Dropbox\html5\powerpoint\Smack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-76200"/>
            <a:ext cx="93472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rsatrom.NORTHAMERICA\Dropbox\html5\powerpoint\yourhosts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1" y="0"/>
            <a:ext cx="9347201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rsatrom.NORTHAMERICA\Dropbox\html5\powerpoint\yourhosts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63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brsatrom.NORTHAMERICA\Dropbox\html5\powerpoint\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Brandon Satrom</cp:lastModifiedBy>
  <cp:revision>2</cp:revision>
  <dcterms:created xsi:type="dcterms:W3CDTF">2011-10-08T10:44:46Z</dcterms:created>
  <dcterms:modified xsi:type="dcterms:W3CDTF">2011-10-08T10:48:45Z</dcterms:modified>
</cp:coreProperties>
</file>