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56" r:id="rId3"/>
    <p:sldId id="258" r:id="rId4"/>
    <p:sldId id="270" r:id="rId5"/>
    <p:sldId id="282" r:id="rId6"/>
    <p:sldId id="271" r:id="rId7"/>
    <p:sldId id="272" r:id="rId8"/>
    <p:sldId id="286" r:id="rId9"/>
    <p:sldId id="275" r:id="rId10"/>
    <p:sldId id="284" r:id="rId11"/>
    <p:sldId id="259" r:id="rId12"/>
    <p:sldId id="273" r:id="rId13"/>
    <p:sldId id="280" r:id="rId14"/>
    <p:sldId id="260" r:id="rId15"/>
    <p:sldId id="261" r:id="rId16"/>
    <p:sldId id="274" r:id="rId17"/>
    <p:sldId id="263" r:id="rId18"/>
    <p:sldId id="264" r:id="rId19"/>
    <p:sldId id="285" r:id="rId20"/>
    <p:sldId id="265" r:id="rId21"/>
    <p:sldId id="267" r:id="rId22"/>
    <p:sldId id="266" r:id="rId23"/>
    <p:sldId id="276" r:id="rId24"/>
    <p:sldId id="278" r:id="rId25"/>
    <p:sldId id="279" r:id="rId26"/>
    <p:sldId id="277" r:id="rId27"/>
    <p:sldId id="281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7029" autoAdjust="0"/>
  </p:normalViewPr>
  <p:slideViewPr>
    <p:cSldViewPr>
      <p:cViewPr>
        <p:scale>
          <a:sx n="78" d="100"/>
          <a:sy n="78" d="100"/>
        </p:scale>
        <p:origin x="-90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9BAFF-F457-42AE-8B46-704B42C8F018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3748C-5F9C-417A-997E-98A12463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online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staff.</a:t>
            </a:r>
            <a:r>
              <a:rPr lang="en-US" baseline="0" dirty="0" smtClean="0"/>
              <a:t> Ask them to come up to the front</a:t>
            </a:r>
          </a:p>
          <a:p>
            <a:r>
              <a:rPr lang="en-US" baseline="0" dirty="0" smtClean="0"/>
              <a:t>Ask everyone to look for these people if they have a question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few people who donated company time to make this happen…</a:t>
            </a:r>
          </a:p>
          <a:p>
            <a:r>
              <a:rPr lang="en-US" baseline="0" dirty="0" smtClean="0"/>
              <a:t>Give Sam Hooker a chance to talk about Frog Slayer</a:t>
            </a:r>
          </a:p>
          <a:p>
            <a:r>
              <a:rPr lang="en-US" baseline="0" dirty="0" smtClean="0"/>
              <a:t>Give Gavin and Martin a chance to talk about Drifting </a:t>
            </a:r>
            <a:r>
              <a:rPr lang="en-US" baseline="0" dirty="0" err="1" smtClean="0"/>
              <a:t>Creatives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invite Kyle up to talk</a:t>
            </a:r>
            <a:r>
              <a:rPr lang="en-US" baseline="0" dirty="0" smtClean="0"/>
              <a:t> briefly about HubAustin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about to transition into the Opening Circle for our open spaces, and the rest of the day. But before we do,</a:t>
            </a:r>
            <a:r>
              <a:rPr lang="en-US" baseline="0" dirty="0" smtClean="0"/>
              <a:t> I want to talk about why we (the people who have been planning this event for the last 4 months) are here.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students</a:t>
            </a:r>
          </a:p>
          <a:p>
            <a:r>
              <a:rPr lang="en-US" dirty="0" smtClean="0"/>
              <a:t>A place to come together</a:t>
            </a:r>
            <a:r>
              <a:rPr lang="en-US" baseline="0" dirty="0" smtClean="0"/>
              <a:t> and learn about HTML5</a:t>
            </a:r>
          </a:p>
          <a:p>
            <a:r>
              <a:rPr lang="en-US" baseline="0" dirty="0" smtClean="0"/>
              <a:t>A place to teach others about HTML5</a:t>
            </a:r>
          </a:p>
          <a:p>
            <a:r>
              <a:rPr lang="en-US" baseline="0" dirty="0" smtClean="0"/>
              <a:t>A place to meet other passionate developers, start new project or companies or be reenergized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why are you here? Think about it. You’re expecting something. It might be to hear a certain speaker or about a certain topic.</a:t>
            </a:r>
          </a:p>
          <a:p>
            <a:r>
              <a:rPr lang="en-US" dirty="0" smtClean="0"/>
              <a:t>As you go throughout the day,</a:t>
            </a:r>
            <a:r>
              <a:rPr lang="en-US" baseline="0" dirty="0" smtClean="0"/>
              <a:t> I want to encourage you to do several things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your conference!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you leave disappointed, its your fault!</a:t>
            </a:r>
          </a:p>
          <a:p>
            <a:r>
              <a:rPr lang="en-US" baseline="0" dirty="0" smtClean="0"/>
              <a:t>Rate your sessions! Rate the conference!</a:t>
            </a:r>
          </a:p>
          <a:p>
            <a:r>
              <a:rPr lang="en-US" baseline="0" dirty="0" smtClean="0"/>
              <a:t>Talk to speakers and ask questions!</a:t>
            </a:r>
          </a:p>
          <a:p>
            <a:r>
              <a:rPr lang="en-US" baseline="0" dirty="0" smtClean="0"/>
              <a:t>Propose something in the open spaces!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</a:t>
            </a:r>
            <a:r>
              <a:rPr lang="en-US" baseline="0" dirty="0" smtClean="0"/>
              <a:t> probably find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could be as simple as asking a question, or proposing a session for the open spaces. Either way, this</a:t>
            </a:r>
            <a:r>
              <a:rPr lang="en-US" baseline="0" dirty="0" smtClean="0"/>
              <a:t> became your conference to shape the moment you walked in here today.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if all else fails, you can contact me directly with any issues, complaints or feedback you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finally, we ask that you allow yourself to be surprised. Discover something new and different today. Make a connection with someone you never thought you’d meet.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not, check in outside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get your food, you can come back in here to sit down, head outside or up to the second floor.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Maloney Room is in</a:t>
            </a:r>
            <a:r>
              <a:rPr lang="en-US" baseline="0" dirty="0" smtClean="0"/>
              <a:t> the main building, across the courtyard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all of the speakers for 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staff.</a:t>
            </a:r>
            <a:r>
              <a:rPr lang="en-US" baseline="0" dirty="0" smtClean="0"/>
              <a:t> Ask them to come up to the front</a:t>
            </a:r>
          </a:p>
          <a:p>
            <a:r>
              <a:rPr lang="en-US" baseline="0" dirty="0" smtClean="0"/>
              <a:t>Ask everyone to look for these people if they have a question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few people who donated company time to make this happen…</a:t>
            </a:r>
          </a:p>
          <a:p>
            <a:r>
              <a:rPr lang="en-US" baseline="0" dirty="0" smtClean="0"/>
              <a:t>Give Sam Hooker a chance to talk about Frog Slayer</a:t>
            </a:r>
          </a:p>
          <a:p>
            <a:r>
              <a:rPr lang="en-US" baseline="0" dirty="0" smtClean="0"/>
              <a:t>Give Gavin and Martin a chance to talk about Drifting </a:t>
            </a:r>
            <a:r>
              <a:rPr lang="en-US" baseline="0" dirty="0" err="1" smtClean="0"/>
              <a:t>Creatives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3748C-5F9C-417A-997E-98A124638A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6B2A-AFA3-487D-BDD1-6E1488704D63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BFEB-595D-41C2-920D-70BCDC2D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dirty="0" err="1" smtClean="0"/>
              <a:t>stedwards</a:t>
            </a:r>
            <a:r>
              <a:rPr lang="en-US" dirty="0" smtClean="0"/>
              <a:t>-guests </a:t>
            </a:r>
            <a:br>
              <a:rPr lang="en-US" dirty="0" smtClean="0"/>
            </a:br>
            <a:r>
              <a:rPr lang="en-US" dirty="0" smtClean="0"/>
              <a:t>T</a:t>
            </a:r>
            <a:r>
              <a:rPr lang="en-US" baseline="0" dirty="0" smtClean="0"/>
              <a:t>ake </a:t>
            </a:r>
            <a:r>
              <a:rPr lang="en-US" baseline="0" dirty="0" smtClean="0"/>
              <a:t>this survey while you wait…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>
            <a:noAutofit/>
          </a:bodyPr>
          <a:lstStyle/>
          <a:p>
            <a:r>
              <a:rPr lang="en-US" sz="6000" u="sng" dirty="0" smtClean="0">
                <a:solidFill>
                  <a:srgbClr val="FFFFCC"/>
                </a:solidFill>
              </a:rPr>
              <a:t>http://svy.mk/html5tx </a:t>
            </a:r>
            <a:endParaRPr lang="en-US" sz="6000" u="sng" dirty="0">
              <a:solidFill>
                <a:srgbClr val="FFFFCC"/>
              </a:solidFill>
            </a:endParaRPr>
          </a:p>
        </p:txBody>
      </p:sp>
      <p:pic>
        <p:nvPicPr>
          <p:cNvPr id="4" name="Picture 2" descr="C:\Users\brsatrom.NORTHAMERICA\Dropbox\Development\Presentations\HTML5.tx\OpeningSession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685800"/>
            <a:ext cx="68770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199" y="4953000"/>
            <a:ext cx="674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CC"/>
                </a:solidFill>
              </a:rPr>
              <a:t>This is </a:t>
            </a:r>
            <a:r>
              <a:rPr lang="en-US" sz="2800" dirty="0" err="1" smtClean="0">
                <a:solidFill>
                  <a:srgbClr val="FFFFCC"/>
                </a:solidFill>
              </a:rPr>
              <a:t>SurveyMonkey</a:t>
            </a:r>
            <a:r>
              <a:rPr lang="en-US" sz="2800" dirty="0" smtClean="0">
                <a:solidFill>
                  <a:srgbClr val="FFFFCC"/>
                </a:solidFill>
              </a:rPr>
              <a:t>, and they are hiring!</a:t>
            </a:r>
            <a:endParaRPr lang="en-US" sz="28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t. Edward's Univer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72" y="-228600"/>
            <a:ext cx="9618472" cy="74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93976" y="3669792"/>
            <a:ext cx="838200" cy="685800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76600" y="3489881"/>
            <a:ext cx="685800" cy="522811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7341" y="2053679"/>
            <a:ext cx="38243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Maloney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Room</a:t>
            </a:r>
            <a:endParaRPr lang="en-US" sz="4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3619500" y="2667000"/>
            <a:ext cx="0" cy="82288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. Edward's University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72" y="-228600"/>
            <a:ext cx="9618472" cy="74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8956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Parking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3976" y="3669792"/>
            <a:ext cx="838200" cy="685800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1981200" y="3276600"/>
            <a:ext cx="531876" cy="3931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066800" y="3810000"/>
            <a:ext cx="1027176" cy="2026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2932176" y="4012692"/>
            <a:ext cx="599440" cy="5593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 rot="976870">
            <a:off x="3214122" y="5027909"/>
            <a:ext cx="1195055" cy="818360"/>
          </a:xfrm>
          <a:prstGeom prst="mathMultiply">
            <a:avLst/>
          </a:prstGeom>
          <a:solidFill>
            <a:srgbClr val="FF0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 rot="976870">
            <a:off x="3697170" y="5332708"/>
            <a:ext cx="1195055" cy="818360"/>
          </a:xfrm>
          <a:prstGeom prst="mathMultiply">
            <a:avLst/>
          </a:prstGeom>
          <a:solidFill>
            <a:srgbClr val="FF0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 rot="976870">
            <a:off x="1611442" y="4284740"/>
            <a:ext cx="1195055" cy="818360"/>
          </a:xfrm>
          <a:prstGeom prst="mathMultiply">
            <a:avLst/>
          </a:prstGeom>
          <a:solidFill>
            <a:srgbClr val="FF0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FFFFCC"/>
                </a:solidFill>
              </a:rPr>
              <a:t>http://html5tx2011.sched.org</a:t>
            </a:r>
            <a:endParaRPr lang="en-US" sz="4400" u="sng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8800" dirty="0" smtClean="0"/>
              <a:t>#html5tx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38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your Sessions!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solidFill>
                  <a:srgbClr val="FFFFCC"/>
                </a:solidFill>
              </a:rPr>
              <a:t>http://bit.ly/html5tx11</a:t>
            </a:r>
            <a:endParaRPr lang="en-US" sz="4400" u="sng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pic>
        <p:nvPicPr>
          <p:cNvPr id="9218" name="Picture 2" descr="C:\Users\brsatrom.NORTHAMERICA\Dropbox\Development\Presentations\HTML5.tx\OpeningSession\images\jakesmi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80" y="4365624"/>
            <a:ext cx="1102784" cy="165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rsatrom.NORTHAMERICA\Dropbox\Development\Presentations\HTML5.tx\OpeningSession\images\k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72" y="4365624"/>
            <a:ext cx="1102784" cy="165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rsatrom.NORTHAMERICA\Dropbox\Development\Presentations\HTML5.tx\OpeningSession\images\markand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9" y="430930"/>
            <a:ext cx="1063011" cy="15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brsatrom.NORTHAMERICA\Dropbox\Development\Presentations\HTML5.tx\OpeningSession\images\matthe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58" y="2395803"/>
            <a:ext cx="1116426" cy="167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brsatrom.NORTHAMERICA\Dropbox\Development\Presentations\HTML5.tx\OpeningSession\images\mik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74" y="442259"/>
            <a:ext cx="1063671" cy="15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brsatrom.NORTHAMERICA\Dropbox\Development\Presentations\HTML5.tx\OpeningSession\images\miketaylo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72" y="2395802"/>
            <a:ext cx="1116427" cy="16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brsatrom.NORTHAMERICA\Dropbox\Development\Presentations\HTML5.tx\OpeningSession\images\tod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16" y="422624"/>
            <a:ext cx="1089851" cy="163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brsatrom.NORTHAMERICA\Dropbox\Development\Presentations\HTML5.tx\OpeningSession\images\alexsext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33" y="2395802"/>
            <a:ext cx="1116427" cy="16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brsatrom.NORTHAMERICA\Dropbox\Development\Presentations\HTML5.tx\OpeningSession\images\brando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16" y="4365624"/>
            <a:ext cx="1204384" cy="18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C:\Users\brsatrom.NORTHAMERICA\Dropbox\Development\Presentations\HTML5.tx\OpeningSession\images\chrisruppel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8" y="4365624"/>
            <a:ext cx="1055458" cy="15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Users\brsatrom.NORTHAMERICA\Dropbox\Development\Presentations\HTML5.tx\OpeningSession\images\christoph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01" y="2396424"/>
            <a:ext cx="1116012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C:\Users\brsatrom.NORTHAMERICA\Dropbox\Development\Presentations\HTML5.tx\OpeningSession\images\clayBenson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18" y="4408573"/>
            <a:ext cx="1116427" cy="16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C:\Users\brsatrom.NORTHAMERICA\Dropbox\Development\Presentations\HTML5.tx\OpeningSession\images\estelle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72" y="420617"/>
            <a:ext cx="1076761" cy="161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Picture 15" descr="C:\Users\brsatrom.NORTHAMERICA\Dropbox\Development\Presentations\HTML5.tx\OpeningSession\images\garann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0" y="2395802"/>
            <a:ext cx="1149086" cy="17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your Sessions!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solidFill>
                  <a:srgbClr val="FFFFCC"/>
                </a:solidFill>
              </a:rPr>
              <a:t>http://bit.ly/html5tx11</a:t>
            </a:r>
            <a:endParaRPr lang="en-US" sz="4400" u="sng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1373965"/>
            <a:ext cx="2289048" cy="2262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s to our sponsors!</a:t>
            </a:r>
            <a:endParaRPr lang="en-US" dirty="0"/>
          </a:p>
        </p:txBody>
      </p:sp>
      <p:pic>
        <p:nvPicPr>
          <p:cNvPr id="10242" name="Picture 2" descr="C:\Users\brsatrom.NORTHAMERICA\Dropbox\Development\Presentations\HTML5.tx\OpeningSession\images\wijmo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64" y="1341120"/>
            <a:ext cx="2328672" cy="23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brsatrom.NORTHAMERICA\Dropbox\Development\Presentations\HTML5.tx\OpeningSession\images\HubAustin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03" y="5141309"/>
            <a:ext cx="1190434" cy="11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brsatrom.NORTHAMERICA\Dropbox\Development\Presentations\HTML5.tx\OpeningSession\images\johnny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56" y="5126926"/>
            <a:ext cx="1181608" cy="118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brsatrom.NORTHAMERICA\Dropbox\Development\Presentations\HTML5.tx\OpeningSession\images\KendoU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51269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brsatrom.NORTHAMERICA\Dropbox\Development\Presentations\HTML5.tx\OpeningSession\images\msweb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245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spiceworks.com/press/images/logos/large/spicework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164524"/>
            <a:ext cx="3962400" cy="6175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52" name="Picture 12" descr="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32258"/>
            <a:ext cx="1990725" cy="676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54" name="Picture 14" descr="http://mozcom-cdn.mozilla.net/img/press/mozill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08" y="2239907"/>
            <a:ext cx="2145792" cy="5310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96" y="4000409"/>
            <a:ext cx="3041904" cy="12573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80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aseline="0" dirty="0" smtClean="0"/>
              <a:t>Thanks to the</a:t>
            </a:r>
            <a:br>
              <a:rPr lang="en-US" baseline="0" dirty="0" smtClean="0"/>
            </a:br>
            <a:r>
              <a:rPr lang="en-US" baseline="0" dirty="0" smtClean="0"/>
              <a:t>people who made HTML5.tx possible!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9393"/>
              </p:ext>
            </p:extLst>
          </p:nvPr>
        </p:nvGraphicFramePr>
        <p:xfrm>
          <a:off x="609600" y="1752600"/>
          <a:ext cx="80010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Gavin Brahman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Jeff </a:t>
                      </a:r>
                      <a:r>
                        <a:rPr lang="en-US" sz="3200" dirty="0" err="1" smtClean="0">
                          <a:solidFill>
                            <a:srgbClr val="FFFFCC"/>
                          </a:solidFill>
                        </a:rPr>
                        <a:t>Carouth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Keith Casey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Sharon </a:t>
                      </a:r>
                      <a:r>
                        <a:rPr lang="en-US" sz="3200" dirty="0" err="1" smtClean="0">
                          <a:solidFill>
                            <a:srgbClr val="FFFFCC"/>
                          </a:solidFill>
                        </a:rPr>
                        <a:t>Cichelli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Sam Hooker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Martin Hooper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Clark Sell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Robert Stackhouse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Tim Thomas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solidFill>
                            <a:srgbClr val="FFFFCC"/>
                          </a:solidFill>
                        </a:rPr>
                        <a:t>Jake Wong</a:t>
                      </a:r>
                      <a:endParaRPr lang="en-US" sz="3200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03" name="Picture 15" descr="http://frogslayer.com/wp-content/themes/FrogSlayer/images/b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3200399" cy="16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aseline="0" dirty="0" smtClean="0"/>
              <a:t>Thanks to the</a:t>
            </a:r>
            <a:br>
              <a:rPr lang="en-US" baseline="0" dirty="0" smtClean="0"/>
            </a:br>
            <a:r>
              <a:rPr lang="en-US" baseline="0" dirty="0" smtClean="0"/>
              <a:t>people who made HTML5.tx possible!</a:t>
            </a:r>
            <a:endParaRPr lang="en-US" dirty="0"/>
          </a:p>
        </p:txBody>
      </p:sp>
      <p:pic>
        <p:nvPicPr>
          <p:cNvPr id="12298" name="Picture 10" descr="C:\Users\brsatrom.NORTHAMERICA\Dropbox\Development\Presentations\HTML5.tx\OpeningSession\images\frogs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53000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C:\Users\brsatrom.NORTHAMERICA\Dropbox\Development\Presentations\HTML5.tx\OpeningSession\images\dc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14900"/>
            <a:ext cx="1651000" cy="1651000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12301" name="Picture 13" descr="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" y="1524000"/>
            <a:ext cx="899287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1919288"/>
            <a:ext cx="7772400" cy="1470025"/>
          </a:xfrm>
        </p:spPr>
        <p:txBody>
          <a:bodyPr/>
          <a:lstStyle/>
          <a:p>
            <a:r>
              <a:rPr lang="en-US" dirty="0" smtClean="0"/>
              <a:t>Welcome to…</a:t>
            </a:r>
            <a:endParaRPr lang="en-US" dirty="0"/>
          </a:p>
        </p:txBody>
      </p:sp>
      <p:pic>
        <p:nvPicPr>
          <p:cNvPr id="2050" name="Picture 2" descr="C:\Users\brsatrom.NORTHAMERICA\Dropbox\Development\Presentations\HTML5.tx\OpeningSession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389313"/>
            <a:ext cx="68770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74989" y="4541838"/>
            <a:ext cx="29940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FFFFCC"/>
                </a:solidFill>
              </a:rPr>
              <a:t>#html5tx</a:t>
            </a:r>
            <a:endParaRPr lang="en-US" sz="60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Party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2438400"/>
          </a:xfrm>
        </p:spPr>
        <p:txBody>
          <a:bodyPr/>
          <a:lstStyle/>
          <a:p>
            <a:r>
              <a:rPr lang="en-US" dirty="0" smtClean="0">
                <a:solidFill>
                  <a:srgbClr val="FFFFCC"/>
                </a:solidFill>
              </a:rPr>
              <a:t>@ HubAustin (</a:t>
            </a:r>
            <a:r>
              <a:rPr lang="en-US" u="sng" dirty="0" smtClean="0">
                <a:solidFill>
                  <a:srgbClr val="FFFFCC"/>
                </a:solidFill>
              </a:rPr>
              <a:t>hubaustin.com/</a:t>
            </a:r>
            <a:r>
              <a:rPr lang="en-US" dirty="0" smtClean="0">
                <a:solidFill>
                  <a:srgbClr val="FFFFCC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4930 S. Congress Ave, Suite 307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5:30 – 10 pm</a:t>
            </a:r>
          </a:p>
          <a:p>
            <a:endParaRPr lang="en-US" dirty="0" smtClean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59" y="319087"/>
            <a:ext cx="4084637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HTML 5 logo" descr="C:\Users\brsatrom\Dropbox\ApplicationDevelopmentWithHTML5\HTML5\HTML5_Logo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7931"/>
            <a:ext cx="2401824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pic>
        <p:nvPicPr>
          <p:cNvPr id="7" name="HTML 5 logo" descr="C:\Users\brsatrom\Dropbox\ApplicationDevelopmentWithHTML5\HTML5\HTML5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7931"/>
            <a:ext cx="2401824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farm1.static.flickr.com/131/422213306_02bcf3f7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57" y="241839"/>
            <a:ext cx="2742451" cy="3874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8"/>
          <a:stretch/>
        </p:blipFill>
        <p:spPr bwMode="auto">
          <a:xfrm>
            <a:off x="2286000" y="977931"/>
            <a:ext cx="5237824" cy="4229100"/>
          </a:xfrm>
          <a:prstGeom prst="rect">
            <a:avLst/>
          </a:prstGeom>
          <a:noFill/>
          <a:effectLst>
            <a:outerShdw blurRad="889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7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farm4.static.flickr.com/3449/3766009204_589788ea4b_o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76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Don’t look for an excuse</a:t>
            </a:r>
            <a:r>
              <a:rPr lang="en-US" cap="none" baseline="0" dirty="0" smtClean="0"/>
              <a:t> to be disappointed…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03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 Up!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2187575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Brandon Satrom</a:t>
            </a:r>
            <a:br>
              <a:rPr lang="en-US" cap="none" dirty="0" smtClean="0"/>
            </a:br>
            <a:r>
              <a:rPr lang="en-US" cap="none" dirty="0" smtClean="0"/>
              <a:t>@</a:t>
            </a:r>
            <a:r>
              <a:rPr lang="en-US" cap="none" dirty="0" err="1" smtClean="0"/>
              <a:t>brandonsatrom</a:t>
            </a:r>
            <a:r>
              <a:rPr lang="en-US" cap="none" smtClean="0"/>
              <a:t/>
            </a:r>
            <a:br>
              <a:rPr lang="en-US" cap="none" smtClean="0"/>
            </a:br>
            <a:r>
              <a:rPr lang="en-US" cap="none" smtClean="0"/>
              <a:t>bsatrom@gmail.com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063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Allow yourself to </a:t>
            </a:r>
            <a:br>
              <a:rPr lang="en-US" cap="none" dirty="0" smtClean="0"/>
            </a:br>
            <a:r>
              <a:rPr lang="en-US" cap="none" dirty="0" smtClean="0"/>
              <a:t>be</a:t>
            </a:r>
            <a:r>
              <a:rPr lang="en-US" cap="none" baseline="0" dirty="0" smtClean="0"/>
              <a:t> surprised…</a:t>
            </a:r>
            <a:endParaRPr lang="en-US" cap="none" dirty="0"/>
          </a:p>
        </p:txBody>
      </p:sp>
      <p:pic>
        <p:nvPicPr>
          <p:cNvPr id="4098" name="Picture 2" descr="http://s3.amazonaws.com/kym-assets/photos/images/newsfeed/000/092/840/atfirstiwaslike2.jpg?12947951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47" y="576943"/>
            <a:ext cx="3169770" cy="579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your Sessions!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solidFill>
                  <a:srgbClr val="FFFFCC"/>
                </a:solidFill>
              </a:rPr>
              <a:t>http://bit.ly/html5tx11</a:t>
            </a:r>
            <a:endParaRPr lang="en-US" sz="4400" u="sng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Spaces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Logistical Stuff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You are in Jones Auditorium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you Check in?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baseline="0" dirty="0" smtClean="0"/>
              <a:t>Meals will be served outside Jones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baseline="0" dirty="0" smtClean="0"/>
              <a:t>Bathrooms are on the second floor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and Power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FFCC"/>
                </a:solidFill>
              </a:rPr>
              <a:t>SSID: </a:t>
            </a:r>
            <a:r>
              <a:rPr lang="en-US" sz="2400" dirty="0" err="1" smtClean="0">
                <a:solidFill>
                  <a:srgbClr val="FFFFCC"/>
                </a:solidFill>
              </a:rPr>
              <a:t>Stedwards</a:t>
            </a:r>
            <a:r>
              <a:rPr lang="en-US" sz="2400" dirty="0" smtClean="0">
                <a:solidFill>
                  <a:srgbClr val="FFFFCC"/>
                </a:solidFill>
              </a:rPr>
              <a:t>-Guests</a:t>
            </a:r>
          </a:p>
          <a:p>
            <a:r>
              <a:rPr lang="en-US" sz="2400" dirty="0" smtClean="0">
                <a:solidFill>
                  <a:srgbClr val="FFFFCC"/>
                </a:solidFill>
              </a:rPr>
              <a:t> (</a:t>
            </a:r>
            <a:r>
              <a:rPr lang="en-US" sz="2400" dirty="0">
                <a:solidFill>
                  <a:srgbClr val="FFFFCC"/>
                </a:solidFill>
              </a:rPr>
              <a:t>Open </a:t>
            </a:r>
            <a:r>
              <a:rPr lang="en-US" sz="2400" dirty="0" smtClean="0">
                <a:solidFill>
                  <a:srgbClr val="FFFFCC"/>
                </a:solidFill>
              </a:rPr>
              <a:t>“newrepublicbrewing.com” </a:t>
            </a:r>
            <a:r>
              <a:rPr lang="en-US" sz="2400" dirty="0" smtClean="0">
                <a:solidFill>
                  <a:srgbClr val="FFFFCC"/>
                </a:solidFill>
              </a:rPr>
              <a:t>and click “accept”)</a:t>
            </a:r>
            <a:endParaRPr lang="en-US" sz="2400" dirty="0" smtClean="0">
              <a:solidFill>
                <a:srgbClr val="FFFFCC"/>
              </a:solidFill>
            </a:endParaRPr>
          </a:p>
          <a:p>
            <a:r>
              <a:rPr lang="en-US" sz="2400" dirty="0" smtClean="0">
                <a:solidFill>
                  <a:srgbClr val="FFFFCC"/>
                </a:solidFill>
              </a:rPr>
              <a:t>Power Strips on </a:t>
            </a:r>
            <a:r>
              <a:rPr lang="en-US" sz="2400" dirty="0" smtClean="0">
                <a:solidFill>
                  <a:srgbClr val="FFFFCC"/>
                </a:solidFill>
              </a:rPr>
              <a:t>Floor around the perimeter of room. </a:t>
            </a:r>
          </a:p>
          <a:p>
            <a:r>
              <a:rPr lang="en-US" sz="2400" dirty="0" smtClean="0">
                <a:solidFill>
                  <a:srgbClr val="FFFFCC"/>
                </a:solidFill>
              </a:rPr>
              <a:t>Please </a:t>
            </a:r>
            <a:r>
              <a:rPr lang="en-US" sz="2400" dirty="0" smtClean="0">
                <a:solidFill>
                  <a:srgbClr val="FFFFCC"/>
                </a:solidFill>
              </a:rPr>
              <a:t>be courteous and share if</a:t>
            </a:r>
            <a:endParaRPr lang="en-US" sz="24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Logistics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“New” Track Meets in Jones Auditorium</a:t>
            </a:r>
          </a:p>
          <a:p>
            <a:pPr lvl="0"/>
            <a:r>
              <a:rPr lang="en-US" dirty="0" smtClean="0"/>
              <a:t>“Improved” Track</a:t>
            </a:r>
            <a:r>
              <a:rPr lang="en-US" baseline="0" dirty="0" smtClean="0"/>
              <a:t> Meets in </a:t>
            </a:r>
            <a:r>
              <a:rPr lang="en-US" baseline="0" dirty="0" err="1" smtClean="0"/>
              <a:t>Mabee</a:t>
            </a:r>
            <a:r>
              <a:rPr lang="en-US" baseline="0" dirty="0" smtClean="0"/>
              <a:t> Ballroom (3</a:t>
            </a:r>
            <a:r>
              <a:rPr lang="en-US" baseline="30000" dirty="0" smtClean="0"/>
              <a:t>rd</a:t>
            </a:r>
            <a:r>
              <a:rPr lang="en-US" baseline="0" dirty="0" smtClean="0"/>
              <a:t> Floor)</a:t>
            </a:r>
          </a:p>
          <a:p>
            <a:pPr lvl="0"/>
            <a:r>
              <a:rPr lang="en-US" baseline="0" dirty="0" smtClean="0"/>
              <a:t>Open Spaces Meet In the Maloney Room (Main </a:t>
            </a:r>
            <a:r>
              <a:rPr lang="en-US" baseline="0" dirty="0" smtClean="0"/>
              <a:t>Building,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376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680</Words>
  <Application>Microsoft Office PowerPoint</Application>
  <PresentationFormat>On-screen Show (4:3)</PresentationFormat>
  <Paragraphs>111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ssid: stedwards-guests  Take this survey while you wait…</vt:lpstr>
      <vt:lpstr>Welcome to…</vt:lpstr>
      <vt:lpstr>Logistical Stuff</vt:lpstr>
      <vt:lpstr>You are in Jones Auditorium</vt:lpstr>
      <vt:lpstr>Did you Check in?</vt:lpstr>
      <vt:lpstr>Meals will be served outside Jones</vt:lpstr>
      <vt:lpstr>Bathrooms are on the second floor</vt:lpstr>
      <vt:lpstr>WiFI and Power</vt:lpstr>
      <vt:lpstr>Session Logistics</vt:lpstr>
      <vt:lpstr>Sessions</vt:lpstr>
      <vt:lpstr>Parking</vt:lpstr>
      <vt:lpstr>Schedule</vt:lpstr>
      <vt:lpstr>PowerPoint Presentation</vt:lpstr>
      <vt:lpstr>Rate your Sessions!</vt:lpstr>
      <vt:lpstr>Speakers</vt:lpstr>
      <vt:lpstr>Rate your Sessions!</vt:lpstr>
      <vt:lpstr>Thanks to our sponsors!</vt:lpstr>
      <vt:lpstr>Thanks to the people who made HTML5.tx possible!</vt:lpstr>
      <vt:lpstr>Thanks to the people who made HTML5.tx possible!</vt:lpstr>
      <vt:lpstr>Closing Party</vt:lpstr>
      <vt:lpstr>Why Are We here?</vt:lpstr>
      <vt:lpstr>Why are you here?</vt:lpstr>
      <vt:lpstr>Don’t look for an excuse to be disappointed…</vt:lpstr>
      <vt:lpstr>Speak Up!</vt:lpstr>
      <vt:lpstr>Brandon Satrom @brandonsatrom bsatrom@gmail.com</vt:lpstr>
      <vt:lpstr>Allow yourself to  be surprised…</vt:lpstr>
      <vt:lpstr>Rate your Sessions!</vt:lpstr>
      <vt:lpstr>Open Spaces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to…</dc:title>
  <dc:creator>Brandon Satrom</dc:creator>
  <cp:lastModifiedBy>Brandon Satrom</cp:lastModifiedBy>
  <cp:revision>20</cp:revision>
  <dcterms:created xsi:type="dcterms:W3CDTF">2011-10-04T21:19:18Z</dcterms:created>
  <dcterms:modified xsi:type="dcterms:W3CDTF">2011-10-08T13:24:10Z</dcterms:modified>
</cp:coreProperties>
</file>