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38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34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1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9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11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6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8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5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2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5CFF-CC1B-4C85-9D96-15CA715F65E4}" type="datetimeFigureOut">
              <a:rPr lang="en-US" smtClean="0"/>
              <a:pPr/>
              <a:t>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802A-EE04-4C50-9406-8514ABD67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5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03225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>
            <a:endCxn id="11" idx="1"/>
          </p:cNvCxnSpPr>
          <p:nvPr/>
        </p:nvCxnSpPr>
        <p:spPr>
          <a:xfrm rot="16200000" flipH="1">
            <a:off x="3105150" y="4133850"/>
            <a:ext cx="800100" cy="6096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10000" y="46482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000" y="51816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0" y="5715000"/>
            <a:ext cx="11430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endCxn id="13" idx="1"/>
          </p:cNvCxnSpPr>
          <p:nvPr/>
        </p:nvCxnSpPr>
        <p:spPr>
          <a:xfrm rot="16200000" flipH="1">
            <a:off x="2838452" y="4400552"/>
            <a:ext cx="1333498" cy="60959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4" idx="1"/>
          </p:cNvCxnSpPr>
          <p:nvPr/>
        </p:nvCxnSpPr>
        <p:spPr>
          <a:xfrm rot="16200000" flipH="1">
            <a:off x="2571751" y="4667250"/>
            <a:ext cx="1866899" cy="60959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1" idx="3"/>
          </p:cNvCxnSpPr>
          <p:nvPr/>
        </p:nvCxnSpPr>
        <p:spPr>
          <a:xfrm rot="5400000">
            <a:off x="4895852" y="4095752"/>
            <a:ext cx="800096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3" idx="3"/>
          </p:cNvCxnSpPr>
          <p:nvPr/>
        </p:nvCxnSpPr>
        <p:spPr>
          <a:xfrm rot="5400000">
            <a:off x="4629152" y="4362452"/>
            <a:ext cx="1333496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4" idx="3"/>
          </p:cNvCxnSpPr>
          <p:nvPr/>
        </p:nvCxnSpPr>
        <p:spPr>
          <a:xfrm rot="5400000">
            <a:off x="4362450" y="4629149"/>
            <a:ext cx="1866901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51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2925" y="1584325"/>
            <a:ext cx="551815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8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46005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0415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Figure 1</vt:lpstr>
      <vt:lpstr>Figure 2</vt:lpstr>
      <vt:lpstr>Figure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bsatrom</dc:creator>
  <cp:lastModifiedBy>Paul</cp:lastModifiedBy>
  <cp:revision>9</cp:revision>
  <dcterms:created xsi:type="dcterms:W3CDTF">2010-01-21T14:03:16Z</dcterms:created>
  <dcterms:modified xsi:type="dcterms:W3CDTF">2010-01-22T06:02:05Z</dcterms:modified>
</cp:coreProperties>
</file>