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02" r:id="rId3"/>
    <p:sldId id="323" r:id="rId4"/>
    <p:sldId id="301" r:id="rId5"/>
    <p:sldId id="304" r:id="rId6"/>
    <p:sldId id="325" r:id="rId7"/>
    <p:sldId id="310" r:id="rId8"/>
    <p:sldId id="311" r:id="rId9"/>
    <p:sldId id="324" r:id="rId10"/>
    <p:sldId id="326" r:id="rId11"/>
    <p:sldId id="312" r:id="rId12"/>
    <p:sldId id="328" r:id="rId13"/>
    <p:sldId id="337" r:id="rId14"/>
    <p:sldId id="336" r:id="rId15"/>
    <p:sldId id="318" r:id="rId16"/>
    <p:sldId id="330" r:id="rId17"/>
    <p:sldId id="319" r:id="rId18"/>
    <p:sldId id="259" r:id="rId19"/>
    <p:sldId id="256" r:id="rId20"/>
    <p:sldId id="320" r:id="rId21"/>
    <p:sldId id="331" r:id="rId22"/>
    <p:sldId id="321" r:id="rId23"/>
    <p:sldId id="341" r:id="rId24"/>
    <p:sldId id="338" r:id="rId25"/>
    <p:sldId id="340" r:id="rId26"/>
    <p:sldId id="300" r:id="rId27"/>
    <p:sldId id="33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9900" mc:Ignorable=""/>
    <a:srgbClr xmlns:mc="http://schemas.openxmlformats.org/markup-compatibility/2006" xmlns:a14="http://schemas.microsoft.com/office/drawing/2010/main" val="44BFE6"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0" autoAdjust="0"/>
    <p:restoredTop sz="62003" autoAdjust="0"/>
  </p:normalViewPr>
  <p:slideViewPr>
    <p:cSldViewPr>
      <p:cViewPr>
        <p:scale>
          <a:sx n="80" d="100"/>
          <a:sy n="80" d="100"/>
        </p:scale>
        <p:origin x="-1062" y="1014"/>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7055B-5509-4E78-B0CC-6DF62C6C0F2D}"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16F79B6F-7237-4EE0-B850-6FCA52A6717D}">
      <dgm:prSet phldrT="[Text]"/>
      <dgm:spPr/>
      <dgm:t>
        <a:bodyPr/>
        <a:lstStyle/>
        <a:p>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Irrelevant Architectures</a:t>
          </a:r>
          <a:endParaRPr lang="en-US" dirty="0">
            <a:effectLst>
              <a:outerShdw blurRad="38100" dist="38100" dir="2700000" algn="tl">
                <a:srgbClr xmlns:mc="http://schemas.openxmlformats.org/markup-compatibility/2006" xmlns:a14="http://schemas.microsoft.com/office/drawing/2010/main" val="000000" mc:Ignorable="">
                  <a:alpha val="43137"/>
                </a:srgbClr>
              </a:outerShdw>
            </a:effectLst>
          </a:endParaRPr>
        </a:p>
      </dgm:t>
    </dgm:pt>
    <dgm:pt modelId="{E318E9F8-18BA-497D-83F7-1EDF17DEC3A1}" type="parTrans" cxnId="{B84F65F6-961D-49CD-8FD3-9F0C272ADE77}">
      <dgm:prSet/>
      <dgm:spPr/>
      <dgm:t>
        <a:bodyPr/>
        <a:lstStyle/>
        <a:p>
          <a:endParaRPr lang="en-US"/>
        </a:p>
      </dgm:t>
    </dgm:pt>
    <dgm:pt modelId="{3529BA68-9FBC-4BD9-9BCC-FA2A9BBC9BB5}" type="sibTrans" cxnId="{B84F65F6-961D-49CD-8FD3-9F0C272ADE77}">
      <dgm:prSet/>
      <dgm:spPr/>
      <dgm:t>
        <a:bodyPr/>
        <a:lstStyle/>
        <a:p>
          <a:endParaRPr lang="en-US"/>
        </a:p>
      </dgm:t>
    </dgm:pt>
    <dgm:pt modelId="{9BFA5B15-60AE-413B-8AC8-2E03A468D68D}">
      <dgm:prSet phldrT="[Text]"/>
      <dgm:spPr/>
      <dgm:t>
        <a:bodyPr/>
        <a:lstStyle/>
        <a:p>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Creeping Complexity</a:t>
          </a:r>
          <a:endParaRPr lang="en-US" dirty="0">
            <a:effectLst>
              <a:outerShdw blurRad="38100" dist="38100" dir="2700000" algn="tl">
                <a:srgbClr xmlns:mc="http://schemas.openxmlformats.org/markup-compatibility/2006" xmlns:a14="http://schemas.microsoft.com/office/drawing/2010/main" val="000000" mc:Ignorable="">
                  <a:alpha val="43137"/>
                </a:srgbClr>
              </a:outerShdw>
            </a:effectLst>
          </a:endParaRPr>
        </a:p>
      </dgm:t>
    </dgm:pt>
    <dgm:pt modelId="{D9FB4FEE-B259-4DF9-9AD7-E86FD3822809}" type="parTrans" cxnId="{09171902-3170-4601-A85F-BF0DB1A4B00D}">
      <dgm:prSet/>
      <dgm:spPr/>
      <dgm:t>
        <a:bodyPr/>
        <a:lstStyle/>
        <a:p>
          <a:endParaRPr lang="en-US"/>
        </a:p>
      </dgm:t>
    </dgm:pt>
    <dgm:pt modelId="{F8716280-1FB1-45BB-9994-D5EAB8F5671D}" type="sibTrans" cxnId="{09171902-3170-4601-A85F-BF0DB1A4B00D}">
      <dgm:prSet/>
      <dgm:spPr/>
      <dgm:t>
        <a:bodyPr/>
        <a:lstStyle/>
        <a:p>
          <a:endParaRPr lang="en-US"/>
        </a:p>
      </dgm:t>
    </dgm:pt>
    <dgm:pt modelId="{9598254D-4947-4CCC-8A59-15AA3E29FFBC}" type="pres">
      <dgm:prSet presAssocID="{CE67055B-5509-4E78-B0CC-6DF62C6C0F2D}" presName="Name0" presStyleCnt="0">
        <dgm:presLayoutVars>
          <dgm:chMax val="7"/>
          <dgm:chPref val="7"/>
          <dgm:dir/>
          <dgm:animLvl val="lvl"/>
        </dgm:presLayoutVars>
      </dgm:prSet>
      <dgm:spPr/>
      <dgm:t>
        <a:bodyPr/>
        <a:lstStyle/>
        <a:p>
          <a:endParaRPr lang="en-US"/>
        </a:p>
      </dgm:t>
    </dgm:pt>
    <dgm:pt modelId="{EC55E0EA-E75C-41EC-8D73-C1ACF1C1FCE7}" type="pres">
      <dgm:prSet presAssocID="{16F79B6F-7237-4EE0-B850-6FCA52A6717D}" presName="Accent1" presStyleCnt="0"/>
      <dgm:spPr/>
    </dgm:pt>
    <dgm:pt modelId="{2A7A95D9-6A84-43A0-8A02-454D68660BEA}" type="pres">
      <dgm:prSet presAssocID="{16F79B6F-7237-4EE0-B850-6FCA52A6717D}" presName="Accent" presStyleLbl="node1" presStyleIdx="0" presStyleCnt="2"/>
      <dgm:spPr/>
    </dgm:pt>
    <dgm:pt modelId="{1765AAF0-56AC-4C14-9075-8FA10F238928}" type="pres">
      <dgm:prSet presAssocID="{16F79B6F-7237-4EE0-B850-6FCA52A6717D}" presName="Parent1" presStyleLbl="revTx" presStyleIdx="0" presStyleCnt="2">
        <dgm:presLayoutVars>
          <dgm:chMax val="1"/>
          <dgm:chPref val="1"/>
          <dgm:bulletEnabled val="1"/>
        </dgm:presLayoutVars>
      </dgm:prSet>
      <dgm:spPr/>
      <dgm:t>
        <a:bodyPr/>
        <a:lstStyle/>
        <a:p>
          <a:endParaRPr lang="en-US"/>
        </a:p>
      </dgm:t>
    </dgm:pt>
    <dgm:pt modelId="{DD546914-1D4F-41AF-B668-CC95C5FBA0C7}" type="pres">
      <dgm:prSet presAssocID="{9BFA5B15-60AE-413B-8AC8-2E03A468D68D}" presName="Accent2" presStyleCnt="0"/>
      <dgm:spPr/>
    </dgm:pt>
    <dgm:pt modelId="{74737179-0F0D-4C6E-A37B-844E02735E2B}" type="pres">
      <dgm:prSet presAssocID="{9BFA5B15-60AE-413B-8AC8-2E03A468D68D}" presName="Accent" presStyleLbl="node1" presStyleIdx="1" presStyleCnt="2"/>
      <dgm:spPr/>
    </dgm:pt>
    <dgm:pt modelId="{9881C576-71C2-4E6E-9D94-F4AB46E21A1E}" type="pres">
      <dgm:prSet presAssocID="{9BFA5B15-60AE-413B-8AC8-2E03A468D68D}" presName="Parent2" presStyleLbl="revTx" presStyleIdx="1" presStyleCnt="2">
        <dgm:presLayoutVars>
          <dgm:chMax val="1"/>
          <dgm:chPref val="1"/>
          <dgm:bulletEnabled val="1"/>
        </dgm:presLayoutVars>
      </dgm:prSet>
      <dgm:spPr/>
      <dgm:t>
        <a:bodyPr/>
        <a:lstStyle/>
        <a:p>
          <a:endParaRPr lang="en-US"/>
        </a:p>
      </dgm:t>
    </dgm:pt>
  </dgm:ptLst>
  <dgm:cxnLst>
    <dgm:cxn modelId="{16EC9304-BC85-4B52-9424-0AD21DD9E980}" type="presOf" srcId="{9BFA5B15-60AE-413B-8AC8-2E03A468D68D}" destId="{9881C576-71C2-4E6E-9D94-F4AB46E21A1E}" srcOrd="0" destOrd="0" presId="urn:microsoft.com/office/officeart/2009/layout/CircleArrowProcess"/>
    <dgm:cxn modelId="{0AF22123-1B35-4A23-B22D-E91F3E6F18E7}" type="presOf" srcId="{16F79B6F-7237-4EE0-B850-6FCA52A6717D}" destId="{1765AAF0-56AC-4C14-9075-8FA10F238928}" srcOrd="0" destOrd="0" presId="urn:microsoft.com/office/officeart/2009/layout/CircleArrowProcess"/>
    <dgm:cxn modelId="{02B5EF7D-2339-460F-89E1-15F487F5866F}" type="presOf" srcId="{CE67055B-5509-4E78-B0CC-6DF62C6C0F2D}" destId="{9598254D-4947-4CCC-8A59-15AA3E29FFBC}" srcOrd="0" destOrd="0" presId="urn:microsoft.com/office/officeart/2009/layout/CircleArrowProcess"/>
    <dgm:cxn modelId="{09171902-3170-4601-A85F-BF0DB1A4B00D}" srcId="{CE67055B-5509-4E78-B0CC-6DF62C6C0F2D}" destId="{9BFA5B15-60AE-413B-8AC8-2E03A468D68D}" srcOrd="1" destOrd="0" parTransId="{D9FB4FEE-B259-4DF9-9AD7-E86FD3822809}" sibTransId="{F8716280-1FB1-45BB-9994-D5EAB8F5671D}"/>
    <dgm:cxn modelId="{B84F65F6-961D-49CD-8FD3-9F0C272ADE77}" srcId="{CE67055B-5509-4E78-B0CC-6DF62C6C0F2D}" destId="{16F79B6F-7237-4EE0-B850-6FCA52A6717D}" srcOrd="0" destOrd="0" parTransId="{E318E9F8-18BA-497D-83F7-1EDF17DEC3A1}" sibTransId="{3529BA68-9FBC-4BD9-9BCC-FA2A9BBC9BB5}"/>
    <dgm:cxn modelId="{45066DC5-0E06-4A07-967A-6A3519267697}" type="presParOf" srcId="{9598254D-4947-4CCC-8A59-15AA3E29FFBC}" destId="{EC55E0EA-E75C-41EC-8D73-C1ACF1C1FCE7}" srcOrd="0" destOrd="0" presId="urn:microsoft.com/office/officeart/2009/layout/CircleArrowProcess"/>
    <dgm:cxn modelId="{72929734-7FA5-4AAF-9B65-2ADBA1CE8AEE}" type="presParOf" srcId="{EC55E0EA-E75C-41EC-8D73-C1ACF1C1FCE7}" destId="{2A7A95D9-6A84-43A0-8A02-454D68660BEA}" srcOrd="0" destOrd="0" presId="urn:microsoft.com/office/officeart/2009/layout/CircleArrowProcess"/>
    <dgm:cxn modelId="{26093835-6E4E-4820-9356-35C90DA3110C}" type="presParOf" srcId="{9598254D-4947-4CCC-8A59-15AA3E29FFBC}" destId="{1765AAF0-56AC-4C14-9075-8FA10F238928}" srcOrd="1" destOrd="0" presId="urn:microsoft.com/office/officeart/2009/layout/CircleArrowProcess"/>
    <dgm:cxn modelId="{9AC3E34F-745D-46CA-8EE4-E548FF4C9E12}" type="presParOf" srcId="{9598254D-4947-4CCC-8A59-15AA3E29FFBC}" destId="{DD546914-1D4F-41AF-B668-CC95C5FBA0C7}" srcOrd="2" destOrd="0" presId="urn:microsoft.com/office/officeart/2009/layout/CircleArrowProcess"/>
    <dgm:cxn modelId="{367B56DB-3A24-4A7E-A148-1A361FFEA0EA}" type="presParOf" srcId="{DD546914-1D4F-41AF-B668-CC95C5FBA0C7}" destId="{74737179-0F0D-4C6E-A37B-844E02735E2B}" srcOrd="0" destOrd="0" presId="urn:microsoft.com/office/officeart/2009/layout/CircleArrowProcess"/>
    <dgm:cxn modelId="{10B2ED4A-0712-45FC-B312-CD89FAEAF98A}" type="presParOf" srcId="{9598254D-4947-4CCC-8A59-15AA3E29FFBC}" destId="{9881C576-71C2-4E6E-9D94-F4AB46E21A1E}" srcOrd="3"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023598-A0FE-42E5-AA0B-28BA23905AD7}" type="doc">
      <dgm:prSet loTypeId="urn:microsoft.com/office/officeart/2005/8/layout/cycle2" loCatId="cycle" qsTypeId="urn:microsoft.com/office/officeart/2005/8/quickstyle/simple5" qsCatId="simple" csTypeId="urn:microsoft.com/office/officeart/2005/8/colors/colorful1#1" csCatId="colorful" phldr="1"/>
      <dgm:spPr/>
      <dgm:t>
        <a:bodyPr/>
        <a:lstStyle/>
        <a:p>
          <a:endParaRPr lang="en-US"/>
        </a:p>
      </dgm:t>
    </dgm:pt>
    <dgm:pt modelId="{18ECE466-B32B-4148-876E-1EBFD923FD1F}">
      <dgm:prSet phldrT="[Text]"/>
      <dgm:spPr>
        <a:solidFill>
          <a:schemeClr val="tx2">
            <a:lumMod val="60000"/>
            <a:lumOff val="40000"/>
          </a:schemeClr>
        </a:solidFill>
      </dgm:spPr>
      <dgm:t>
        <a:bodyPr/>
        <a:lstStyle/>
        <a:p>
          <a:r>
            <a:rPr lang="en-US" dirty="0" smtClean="0"/>
            <a:t>Relevant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dirty="0"/>
        </a:p>
      </dgm:t>
    </dgm:pt>
    <dgm:pt modelId="{793CC0A7-D627-48F3-BDC6-2AF5D2899B13}" type="parTrans" cxnId="{6A451599-1FC7-430D-B62B-7C8F2941262D}">
      <dgm:prSet/>
      <dgm:spPr/>
      <dgm:t>
        <a:bodyPr/>
        <a:lstStyle/>
        <a:p>
          <a:endParaRPr lang="en-US"/>
        </a:p>
      </dgm:t>
    </dgm:pt>
    <dgm:pt modelId="{C2817E90-1004-492A-B6FF-F794CC3FBEAC}" type="sibTrans" cxnId="{6A451599-1FC7-430D-B62B-7C8F2941262D}">
      <dgm:prSet/>
      <dgm:spPr>
        <a:solidFill>
          <a:schemeClr val="tx2">
            <a:lumMod val="60000"/>
            <a:lumOff val="40000"/>
          </a:schemeClr>
        </a:solidFill>
      </dgm:spPr>
      <dgm:t>
        <a:bodyPr/>
        <a:lstStyle/>
        <a:p>
          <a:endParaRPr lang="en-US"/>
        </a:p>
      </dgm:t>
    </dgm:pt>
    <dgm:pt modelId="{B1EC0516-4697-4A24-84C5-E6F55C9F559E}">
      <dgm:prSet phldrT="[Text]"/>
      <dgm:spPr>
        <a:solidFill>
          <a:schemeClr val="accent6">
            <a:lumMod val="75000"/>
          </a:schemeClr>
        </a:solidFill>
      </dgm:spPr>
      <dgm:t>
        <a:bodyPr/>
        <a:lstStyle/>
        <a:p>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dirty="0" smtClean="0"/>
            <a:t>Architecture</a:t>
          </a:r>
          <a:endParaRPr lang="en-US" dirty="0"/>
        </a:p>
      </dgm:t>
    </dgm:pt>
    <dgm:pt modelId="{92572486-4BAD-4B23-9AB6-BA7A87AD41E7}" type="parTrans" cxnId="{7885AA0D-DD70-410C-9211-1B0B0B95B2B7}">
      <dgm:prSet/>
      <dgm:spPr/>
      <dgm:t>
        <a:bodyPr/>
        <a:lstStyle/>
        <a:p>
          <a:endParaRPr lang="en-US"/>
        </a:p>
      </dgm:t>
    </dgm:pt>
    <dgm:pt modelId="{D23D20E0-9818-4C61-8514-42F3BAAD2E99}" type="sibTrans" cxnId="{7885AA0D-DD70-410C-9211-1B0B0B95B2B7}">
      <dgm:prSet/>
      <dgm:spPr>
        <a:solidFill>
          <a:schemeClr val="accent6">
            <a:lumMod val="75000"/>
          </a:schemeClr>
        </a:solidFill>
      </dgm:spPr>
      <dgm:t>
        <a:bodyPr/>
        <a:lstStyle/>
        <a:p>
          <a:endParaRPr lang="en-US"/>
        </a:p>
      </dgm:t>
    </dgm:pt>
    <dgm:pt modelId="{CFF9C301-1ED6-4B53-9953-DA861C853CEE}">
      <dgm:prSet phldrT="[Text]"/>
      <dgm:spPr>
        <a:solidFill>
          <a:schemeClr val="tx2">
            <a:lumMod val="60000"/>
            <a:lumOff val="40000"/>
          </a:schemeClr>
        </a:solidFill>
      </dgm:spPr>
      <dgm:t>
        <a:bodyPr/>
        <a:lstStyle/>
        <a:p>
          <a:r>
            <a:rPr lang="en-US" dirty="0" smtClean="0"/>
            <a:t>Ubiquitous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dirty="0"/>
        </a:p>
      </dgm:t>
    </dgm:pt>
    <dgm:pt modelId="{C517AD5B-CDDC-46E7-B723-1EB68A21C16F}" type="parTrans" cxnId="{5B52FDDC-4FC4-4467-A63B-2B90E9F06E3A}">
      <dgm:prSet/>
      <dgm:spPr/>
      <dgm:t>
        <a:bodyPr/>
        <a:lstStyle/>
        <a:p>
          <a:endParaRPr lang="en-US"/>
        </a:p>
      </dgm:t>
    </dgm:pt>
    <dgm:pt modelId="{ED4BC599-E084-4743-9643-1048F83C9F7B}" type="sibTrans" cxnId="{5B52FDDC-4FC4-4467-A63B-2B90E9F06E3A}">
      <dgm:prSet/>
      <dgm:spPr>
        <a:solidFill>
          <a:schemeClr val="tx2">
            <a:lumMod val="60000"/>
            <a:lumOff val="40000"/>
          </a:schemeClr>
        </a:solidFill>
      </dgm:spPr>
      <dgm:t>
        <a:bodyPr/>
        <a:lstStyle/>
        <a:p>
          <a:endParaRPr lang="en-US"/>
        </a:p>
      </dgm:t>
    </dgm:pt>
    <dgm:pt modelId="{ECBCE8D2-DCA5-4FB6-8D16-269DE21EF7A8}" type="pres">
      <dgm:prSet presAssocID="{A2023598-A0FE-42E5-AA0B-28BA23905AD7}" presName="cycle" presStyleCnt="0">
        <dgm:presLayoutVars>
          <dgm:dir/>
          <dgm:resizeHandles val="exact"/>
        </dgm:presLayoutVars>
      </dgm:prSet>
      <dgm:spPr/>
      <dgm:t>
        <a:bodyPr/>
        <a:lstStyle/>
        <a:p>
          <a:endParaRPr lang="en-US"/>
        </a:p>
      </dgm:t>
    </dgm:pt>
    <dgm:pt modelId="{D524A7F0-1D4F-48D3-AFAC-B736AD339931}" type="pres">
      <dgm:prSet presAssocID="{18ECE466-B32B-4148-876E-1EBFD923FD1F}" presName="node" presStyleLbl="node1" presStyleIdx="0" presStyleCnt="3">
        <dgm:presLayoutVars>
          <dgm:bulletEnabled val="1"/>
        </dgm:presLayoutVars>
      </dgm:prSet>
      <dgm:spPr/>
      <dgm:t>
        <a:bodyPr/>
        <a:lstStyle/>
        <a:p>
          <a:endParaRPr lang="en-US"/>
        </a:p>
      </dgm:t>
    </dgm:pt>
    <dgm:pt modelId="{EFCFC6CF-6A41-4295-BE41-DEF67F76E4F3}" type="pres">
      <dgm:prSet presAssocID="{C2817E90-1004-492A-B6FF-F794CC3FBEAC}" presName="sibTrans" presStyleLbl="sibTrans2D1" presStyleIdx="0" presStyleCnt="3"/>
      <dgm:spPr/>
      <dgm:t>
        <a:bodyPr/>
        <a:lstStyle/>
        <a:p>
          <a:endParaRPr lang="en-US"/>
        </a:p>
      </dgm:t>
    </dgm:pt>
    <dgm:pt modelId="{85095C07-EB9E-4289-B3DD-5CF576A90CB4}" type="pres">
      <dgm:prSet presAssocID="{C2817E90-1004-492A-B6FF-F794CC3FBEAC}" presName="connectorText" presStyleLbl="sibTrans2D1" presStyleIdx="0" presStyleCnt="3"/>
      <dgm:spPr/>
      <dgm:t>
        <a:bodyPr/>
        <a:lstStyle/>
        <a:p>
          <a:endParaRPr lang="en-US"/>
        </a:p>
      </dgm:t>
    </dgm:pt>
    <dgm:pt modelId="{E104836E-972D-494D-91FA-364433BD0D35}" type="pres">
      <dgm:prSet presAssocID="{B1EC0516-4697-4A24-84C5-E6F55C9F559E}" presName="node" presStyleLbl="node1" presStyleIdx="1" presStyleCnt="3">
        <dgm:presLayoutVars>
          <dgm:bulletEnabled val="1"/>
        </dgm:presLayoutVars>
      </dgm:prSet>
      <dgm:spPr/>
      <dgm:t>
        <a:bodyPr/>
        <a:lstStyle/>
        <a:p>
          <a:endParaRPr lang="en-US"/>
        </a:p>
      </dgm:t>
    </dgm:pt>
    <dgm:pt modelId="{301CFB28-E455-45FD-9223-C830F4AB0DA4}" type="pres">
      <dgm:prSet presAssocID="{D23D20E0-9818-4C61-8514-42F3BAAD2E99}" presName="sibTrans" presStyleLbl="sibTrans2D1" presStyleIdx="1" presStyleCnt="3"/>
      <dgm:spPr/>
      <dgm:t>
        <a:bodyPr/>
        <a:lstStyle/>
        <a:p>
          <a:endParaRPr lang="en-US"/>
        </a:p>
      </dgm:t>
    </dgm:pt>
    <dgm:pt modelId="{D005B961-DF78-4BF4-B65F-780E25CC5738}" type="pres">
      <dgm:prSet presAssocID="{D23D20E0-9818-4C61-8514-42F3BAAD2E99}" presName="connectorText" presStyleLbl="sibTrans2D1" presStyleIdx="1" presStyleCnt="3"/>
      <dgm:spPr/>
      <dgm:t>
        <a:bodyPr/>
        <a:lstStyle/>
        <a:p>
          <a:endParaRPr lang="en-US"/>
        </a:p>
      </dgm:t>
    </dgm:pt>
    <dgm:pt modelId="{86B53A64-7B97-433F-BAC7-897DB9D8CCF6}" type="pres">
      <dgm:prSet presAssocID="{CFF9C301-1ED6-4B53-9953-DA861C853CEE}" presName="node" presStyleLbl="node1" presStyleIdx="2" presStyleCnt="3">
        <dgm:presLayoutVars>
          <dgm:bulletEnabled val="1"/>
        </dgm:presLayoutVars>
      </dgm:prSet>
      <dgm:spPr/>
      <dgm:t>
        <a:bodyPr/>
        <a:lstStyle/>
        <a:p>
          <a:endParaRPr lang="en-US"/>
        </a:p>
      </dgm:t>
    </dgm:pt>
    <dgm:pt modelId="{060D4D3C-9F56-4E2E-B5F2-B224126949F7}" type="pres">
      <dgm:prSet presAssocID="{ED4BC599-E084-4743-9643-1048F83C9F7B}" presName="sibTrans" presStyleLbl="sibTrans2D1" presStyleIdx="2" presStyleCnt="3"/>
      <dgm:spPr/>
      <dgm:t>
        <a:bodyPr/>
        <a:lstStyle/>
        <a:p>
          <a:endParaRPr lang="en-US"/>
        </a:p>
      </dgm:t>
    </dgm:pt>
    <dgm:pt modelId="{7D23E86E-0381-4A7D-A87A-D0FD4EA68F1E}" type="pres">
      <dgm:prSet presAssocID="{ED4BC599-E084-4743-9643-1048F83C9F7B}" presName="connectorText" presStyleLbl="sibTrans2D1" presStyleIdx="2" presStyleCnt="3"/>
      <dgm:spPr/>
      <dgm:t>
        <a:bodyPr/>
        <a:lstStyle/>
        <a:p>
          <a:endParaRPr lang="en-US"/>
        </a:p>
      </dgm:t>
    </dgm:pt>
  </dgm:ptLst>
  <dgm:cxnLst>
    <dgm:cxn modelId="{5B52FDDC-4FC4-4467-A63B-2B90E9F06E3A}" srcId="{A2023598-A0FE-42E5-AA0B-28BA23905AD7}" destId="{CFF9C301-1ED6-4B53-9953-DA861C853CEE}" srcOrd="2" destOrd="0" parTransId="{C517AD5B-CDDC-46E7-B723-1EB68A21C16F}" sibTransId="{ED4BC599-E084-4743-9643-1048F83C9F7B}"/>
    <dgm:cxn modelId="{A23F2431-FF13-4D85-8CF2-D5C6ABB46377}" type="presOf" srcId="{D23D20E0-9818-4C61-8514-42F3BAAD2E99}" destId="{D005B961-DF78-4BF4-B65F-780E25CC5738}" srcOrd="1" destOrd="0" presId="urn:microsoft.com/office/officeart/2005/8/layout/cycle2"/>
    <dgm:cxn modelId="{6A451599-1FC7-430D-B62B-7C8F2941262D}" srcId="{A2023598-A0FE-42E5-AA0B-28BA23905AD7}" destId="{18ECE466-B32B-4148-876E-1EBFD923FD1F}" srcOrd="0" destOrd="0" parTransId="{793CC0A7-D627-48F3-BDC6-2AF5D2899B13}" sibTransId="{C2817E90-1004-492A-B6FF-F794CC3FBEAC}"/>
    <dgm:cxn modelId="{5283324B-DE0C-4F6B-834B-4B5E0AE6B2CC}" type="presOf" srcId="{CFF9C301-1ED6-4B53-9953-DA861C853CEE}" destId="{86B53A64-7B97-433F-BAC7-897DB9D8CCF6}" srcOrd="0" destOrd="0" presId="urn:microsoft.com/office/officeart/2005/8/layout/cycle2"/>
    <dgm:cxn modelId="{87826F19-66D1-4056-8405-FAA2EEF25EFD}" type="presOf" srcId="{ED4BC599-E084-4743-9643-1048F83C9F7B}" destId="{060D4D3C-9F56-4E2E-B5F2-B224126949F7}" srcOrd="0" destOrd="0" presId="urn:microsoft.com/office/officeart/2005/8/layout/cycle2"/>
    <dgm:cxn modelId="{F7934C0B-DE1E-4FEB-A927-0AFB9B6D8730}" type="presOf" srcId="{A2023598-A0FE-42E5-AA0B-28BA23905AD7}" destId="{ECBCE8D2-DCA5-4FB6-8D16-269DE21EF7A8}" srcOrd="0" destOrd="0" presId="urn:microsoft.com/office/officeart/2005/8/layout/cycle2"/>
    <dgm:cxn modelId="{7885AA0D-DD70-410C-9211-1B0B0B95B2B7}" srcId="{A2023598-A0FE-42E5-AA0B-28BA23905AD7}" destId="{B1EC0516-4697-4A24-84C5-E6F55C9F559E}" srcOrd="1" destOrd="0" parTransId="{92572486-4BAD-4B23-9AB6-BA7A87AD41E7}" sibTransId="{D23D20E0-9818-4C61-8514-42F3BAAD2E99}"/>
    <dgm:cxn modelId="{809D15A2-6873-410D-86E6-026863D7B3FB}" type="presOf" srcId="{C2817E90-1004-492A-B6FF-F794CC3FBEAC}" destId="{85095C07-EB9E-4289-B3DD-5CF576A90CB4}" srcOrd="1" destOrd="0" presId="urn:microsoft.com/office/officeart/2005/8/layout/cycle2"/>
    <dgm:cxn modelId="{A2D14B4D-A2BB-45AF-89F9-5B7B088D9F32}" type="presOf" srcId="{B1EC0516-4697-4A24-84C5-E6F55C9F559E}" destId="{E104836E-972D-494D-91FA-364433BD0D35}" srcOrd="0" destOrd="0" presId="urn:microsoft.com/office/officeart/2005/8/layout/cycle2"/>
    <dgm:cxn modelId="{0F73ADCD-D86E-459C-A67B-7DB5F0C7D098}" type="presOf" srcId="{ED4BC599-E084-4743-9643-1048F83C9F7B}" destId="{7D23E86E-0381-4A7D-A87A-D0FD4EA68F1E}" srcOrd="1" destOrd="0" presId="urn:microsoft.com/office/officeart/2005/8/layout/cycle2"/>
    <dgm:cxn modelId="{22456334-AD05-49A8-83AB-07051B2A5B85}" type="presOf" srcId="{C2817E90-1004-492A-B6FF-F794CC3FBEAC}" destId="{EFCFC6CF-6A41-4295-BE41-DEF67F76E4F3}" srcOrd="0" destOrd="0" presId="urn:microsoft.com/office/officeart/2005/8/layout/cycle2"/>
    <dgm:cxn modelId="{FAFE6F4D-C8FD-4CCF-A572-ED0C16BF17FE}" type="presOf" srcId="{D23D20E0-9818-4C61-8514-42F3BAAD2E99}" destId="{301CFB28-E455-45FD-9223-C830F4AB0DA4}" srcOrd="0" destOrd="0" presId="urn:microsoft.com/office/officeart/2005/8/layout/cycle2"/>
    <dgm:cxn modelId="{CEF3F8B0-E6C5-4F13-AA89-C075E2DB30B9}" type="presOf" srcId="{18ECE466-B32B-4148-876E-1EBFD923FD1F}" destId="{D524A7F0-1D4F-48D3-AFAC-B736AD339931}" srcOrd="0" destOrd="0" presId="urn:microsoft.com/office/officeart/2005/8/layout/cycle2"/>
    <dgm:cxn modelId="{1C702A32-DEC6-4249-B469-EE177387D517}" type="presParOf" srcId="{ECBCE8D2-DCA5-4FB6-8D16-269DE21EF7A8}" destId="{D524A7F0-1D4F-48D3-AFAC-B736AD339931}" srcOrd="0" destOrd="0" presId="urn:microsoft.com/office/officeart/2005/8/layout/cycle2"/>
    <dgm:cxn modelId="{10FA4436-AC7F-42F0-B9E5-CA42B9EE0CDB}" type="presParOf" srcId="{ECBCE8D2-DCA5-4FB6-8D16-269DE21EF7A8}" destId="{EFCFC6CF-6A41-4295-BE41-DEF67F76E4F3}" srcOrd="1" destOrd="0" presId="urn:microsoft.com/office/officeart/2005/8/layout/cycle2"/>
    <dgm:cxn modelId="{35C17B31-C159-484E-A2DC-58E40A4781F4}" type="presParOf" srcId="{EFCFC6CF-6A41-4295-BE41-DEF67F76E4F3}" destId="{85095C07-EB9E-4289-B3DD-5CF576A90CB4}" srcOrd="0" destOrd="0" presId="urn:microsoft.com/office/officeart/2005/8/layout/cycle2"/>
    <dgm:cxn modelId="{7786E8F8-7F64-4990-B7BF-AA84D73F9209}" type="presParOf" srcId="{ECBCE8D2-DCA5-4FB6-8D16-269DE21EF7A8}" destId="{E104836E-972D-494D-91FA-364433BD0D35}" srcOrd="2" destOrd="0" presId="urn:microsoft.com/office/officeart/2005/8/layout/cycle2"/>
    <dgm:cxn modelId="{5BD44B50-06DB-4933-A6E0-88D3058D346B}" type="presParOf" srcId="{ECBCE8D2-DCA5-4FB6-8D16-269DE21EF7A8}" destId="{301CFB28-E455-45FD-9223-C830F4AB0DA4}" srcOrd="3" destOrd="0" presId="urn:microsoft.com/office/officeart/2005/8/layout/cycle2"/>
    <dgm:cxn modelId="{9DA3915F-5B06-4C3A-92DB-494336D296C8}" type="presParOf" srcId="{301CFB28-E455-45FD-9223-C830F4AB0DA4}" destId="{D005B961-DF78-4BF4-B65F-780E25CC5738}" srcOrd="0" destOrd="0" presId="urn:microsoft.com/office/officeart/2005/8/layout/cycle2"/>
    <dgm:cxn modelId="{74D3916D-8309-43CD-B137-78F3E06EFA36}" type="presParOf" srcId="{ECBCE8D2-DCA5-4FB6-8D16-269DE21EF7A8}" destId="{86B53A64-7B97-433F-BAC7-897DB9D8CCF6}" srcOrd="4" destOrd="0" presId="urn:microsoft.com/office/officeart/2005/8/layout/cycle2"/>
    <dgm:cxn modelId="{E4156FEF-BA89-4EC0-A732-F462E85C08D9}" type="presParOf" srcId="{ECBCE8D2-DCA5-4FB6-8D16-269DE21EF7A8}" destId="{060D4D3C-9F56-4E2E-B5F2-B224126949F7}" srcOrd="5" destOrd="0" presId="urn:microsoft.com/office/officeart/2005/8/layout/cycle2"/>
    <dgm:cxn modelId="{769FCFD8-2CA6-4692-AA03-EC853E4E2953}" type="presParOf" srcId="{060D4D3C-9F56-4E2E-B5F2-B224126949F7}" destId="{7D23E86E-0381-4A7D-A87A-D0FD4EA68F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023598-A0FE-42E5-AA0B-28BA23905AD7}" type="doc">
      <dgm:prSet loTypeId="urn:microsoft.com/office/officeart/2005/8/layout/cycle2" loCatId="cycle" qsTypeId="urn:microsoft.com/office/officeart/2005/8/quickstyle/simple5" qsCatId="simple" csTypeId="urn:microsoft.com/office/officeart/2005/8/colors/colorful1#2" csCatId="colorful" phldr="1"/>
      <dgm:spPr/>
      <dgm:t>
        <a:bodyPr/>
        <a:lstStyle/>
        <a:p>
          <a:endParaRPr lang="en-US"/>
        </a:p>
      </dgm:t>
    </dgm:pt>
    <dgm:pt modelId="{18ECE466-B32B-4148-876E-1EBFD923FD1F}">
      <dgm:prSet phldrT="[Text]"/>
      <dgm:spPr>
        <a:solidFill>
          <a:schemeClr val="tx1">
            <a:lumMod val="50000"/>
            <a:lumOff val="50000"/>
          </a:schemeClr>
        </a:solidFill>
      </dgm:spPr>
      <dgm:t>
        <a:bodyPr/>
        <a:lstStyle/>
        <a:p>
          <a:r>
            <a:rPr lang="en-US" dirty="0" smtClean="0"/>
            <a:t>Relevant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dirty="0"/>
        </a:p>
      </dgm:t>
    </dgm:pt>
    <dgm:pt modelId="{793CC0A7-D627-48F3-BDC6-2AF5D2899B13}" type="parTrans" cxnId="{6A451599-1FC7-430D-B62B-7C8F2941262D}">
      <dgm:prSet/>
      <dgm:spPr/>
      <dgm:t>
        <a:bodyPr/>
        <a:lstStyle/>
        <a:p>
          <a:endParaRPr lang="en-US"/>
        </a:p>
      </dgm:t>
    </dgm:pt>
    <dgm:pt modelId="{C2817E90-1004-492A-B6FF-F794CC3FBEAC}" type="sibTrans" cxnId="{6A451599-1FC7-430D-B62B-7C8F2941262D}">
      <dgm:prSet/>
      <dgm:spPr>
        <a:solidFill>
          <a:schemeClr val="tx1">
            <a:lumMod val="50000"/>
            <a:lumOff val="50000"/>
          </a:schemeClr>
        </a:solidFill>
      </dgm:spPr>
      <dgm:t>
        <a:bodyPr/>
        <a:lstStyle/>
        <a:p>
          <a:endParaRPr lang="en-US"/>
        </a:p>
      </dgm:t>
    </dgm:pt>
    <dgm:pt modelId="{B1EC0516-4697-4A24-84C5-E6F55C9F559E}">
      <dgm:prSet phldrT="[Text]"/>
      <dgm:spPr>
        <a:solidFill>
          <a:schemeClr val="tx1">
            <a:lumMod val="50000"/>
            <a:lumOff val="50000"/>
          </a:schemeClr>
        </a:solidFill>
      </dgm:spPr>
      <dgm:t>
        <a:bodyPr/>
        <a:lstStyle/>
        <a:p>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dirty="0" smtClean="0"/>
            <a:t>Architecture</a:t>
          </a:r>
          <a:endParaRPr lang="en-US" dirty="0"/>
        </a:p>
      </dgm:t>
    </dgm:pt>
    <dgm:pt modelId="{92572486-4BAD-4B23-9AB6-BA7A87AD41E7}" type="parTrans" cxnId="{7885AA0D-DD70-410C-9211-1B0B0B95B2B7}">
      <dgm:prSet/>
      <dgm:spPr/>
      <dgm:t>
        <a:bodyPr/>
        <a:lstStyle/>
        <a:p>
          <a:endParaRPr lang="en-US"/>
        </a:p>
      </dgm:t>
    </dgm:pt>
    <dgm:pt modelId="{D23D20E0-9818-4C61-8514-42F3BAAD2E99}" type="sibTrans" cxnId="{7885AA0D-DD70-410C-9211-1B0B0B95B2B7}">
      <dgm:prSet/>
      <dgm:spPr>
        <a:solidFill>
          <a:schemeClr val="tx1">
            <a:lumMod val="50000"/>
            <a:lumOff val="50000"/>
          </a:schemeClr>
        </a:solidFill>
      </dgm:spPr>
      <dgm:t>
        <a:bodyPr/>
        <a:lstStyle/>
        <a:p>
          <a:endParaRPr lang="en-US"/>
        </a:p>
      </dgm:t>
    </dgm:pt>
    <dgm:pt modelId="{CFF9C301-1ED6-4B53-9953-DA861C853CEE}">
      <dgm:prSet phldrT="[Text]"/>
      <dgm:spPr>
        <a:solidFill>
          <a:schemeClr val="tx2">
            <a:lumMod val="60000"/>
            <a:lumOff val="40000"/>
          </a:schemeClr>
        </a:solidFill>
        <a:effectLst>
          <a:glow rad="228600">
            <a:schemeClr val="accent1">
              <a:satMod val="175000"/>
              <a:alpha val="40000"/>
            </a:schemeClr>
          </a:glow>
        </a:effectLst>
      </dgm:spPr>
      <dgm:t>
        <a:bodyPr/>
        <a:lstStyle/>
        <a:p>
          <a:r>
            <a:rPr lang="en-US" dirty="0" smtClean="0"/>
            <a:t>Ubiquitous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dirty="0"/>
        </a:p>
      </dgm:t>
    </dgm:pt>
    <dgm:pt modelId="{C517AD5B-CDDC-46E7-B723-1EB68A21C16F}" type="parTrans" cxnId="{5B52FDDC-4FC4-4467-A63B-2B90E9F06E3A}">
      <dgm:prSet/>
      <dgm:spPr/>
      <dgm:t>
        <a:bodyPr/>
        <a:lstStyle/>
        <a:p>
          <a:endParaRPr lang="en-US"/>
        </a:p>
      </dgm:t>
    </dgm:pt>
    <dgm:pt modelId="{ED4BC599-E084-4743-9643-1048F83C9F7B}" type="sibTrans" cxnId="{5B52FDDC-4FC4-4467-A63B-2B90E9F06E3A}">
      <dgm:prSet/>
      <dgm:spPr>
        <a:solidFill>
          <a:schemeClr val="tx1">
            <a:lumMod val="50000"/>
            <a:lumOff val="50000"/>
          </a:schemeClr>
        </a:solidFill>
      </dgm:spPr>
      <dgm:t>
        <a:bodyPr/>
        <a:lstStyle/>
        <a:p>
          <a:endParaRPr lang="en-US"/>
        </a:p>
      </dgm:t>
    </dgm:pt>
    <dgm:pt modelId="{ECBCE8D2-DCA5-4FB6-8D16-269DE21EF7A8}" type="pres">
      <dgm:prSet presAssocID="{A2023598-A0FE-42E5-AA0B-28BA23905AD7}" presName="cycle" presStyleCnt="0">
        <dgm:presLayoutVars>
          <dgm:dir/>
          <dgm:resizeHandles val="exact"/>
        </dgm:presLayoutVars>
      </dgm:prSet>
      <dgm:spPr/>
      <dgm:t>
        <a:bodyPr/>
        <a:lstStyle/>
        <a:p>
          <a:endParaRPr lang="en-US"/>
        </a:p>
      </dgm:t>
    </dgm:pt>
    <dgm:pt modelId="{D524A7F0-1D4F-48D3-AFAC-B736AD339931}" type="pres">
      <dgm:prSet presAssocID="{18ECE466-B32B-4148-876E-1EBFD923FD1F}" presName="node" presStyleLbl="node1" presStyleIdx="0" presStyleCnt="3">
        <dgm:presLayoutVars>
          <dgm:bulletEnabled val="1"/>
        </dgm:presLayoutVars>
      </dgm:prSet>
      <dgm:spPr/>
      <dgm:t>
        <a:bodyPr/>
        <a:lstStyle/>
        <a:p>
          <a:endParaRPr lang="en-US"/>
        </a:p>
      </dgm:t>
    </dgm:pt>
    <dgm:pt modelId="{EFCFC6CF-6A41-4295-BE41-DEF67F76E4F3}" type="pres">
      <dgm:prSet presAssocID="{C2817E90-1004-492A-B6FF-F794CC3FBEAC}" presName="sibTrans" presStyleLbl="sibTrans2D1" presStyleIdx="0" presStyleCnt="3"/>
      <dgm:spPr/>
      <dgm:t>
        <a:bodyPr/>
        <a:lstStyle/>
        <a:p>
          <a:endParaRPr lang="en-US"/>
        </a:p>
      </dgm:t>
    </dgm:pt>
    <dgm:pt modelId="{85095C07-EB9E-4289-B3DD-5CF576A90CB4}" type="pres">
      <dgm:prSet presAssocID="{C2817E90-1004-492A-B6FF-F794CC3FBEAC}" presName="connectorText" presStyleLbl="sibTrans2D1" presStyleIdx="0" presStyleCnt="3"/>
      <dgm:spPr/>
      <dgm:t>
        <a:bodyPr/>
        <a:lstStyle/>
        <a:p>
          <a:endParaRPr lang="en-US"/>
        </a:p>
      </dgm:t>
    </dgm:pt>
    <dgm:pt modelId="{E104836E-972D-494D-91FA-364433BD0D35}" type="pres">
      <dgm:prSet presAssocID="{B1EC0516-4697-4A24-84C5-E6F55C9F559E}" presName="node" presStyleLbl="node1" presStyleIdx="1" presStyleCnt="3">
        <dgm:presLayoutVars>
          <dgm:bulletEnabled val="1"/>
        </dgm:presLayoutVars>
      </dgm:prSet>
      <dgm:spPr/>
      <dgm:t>
        <a:bodyPr/>
        <a:lstStyle/>
        <a:p>
          <a:endParaRPr lang="en-US"/>
        </a:p>
      </dgm:t>
    </dgm:pt>
    <dgm:pt modelId="{301CFB28-E455-45FD-9223-C830F4AB0DA4}" type="pres">
      <dgm:prSet presAssocID="{D23D20E0-9818-4C61-8514-42F3BAAD2E99}" presName="sibTrans" presStyleLbl="sibTrans2D1" presStyleIdx="1" presStyleCnt="3"/>
      <dgm:spPr/>
      <dgm:t>
        <a:bodyPr/>
        <a:lstStyle/>
        <a:p>
          <a:endParaRPr lang="en-US"/>
        </a:p>
      </dgm:t>
    </dgm:pt>
    <dgm:pt modelId="{D005B961-DF78-4BF4-B65F-780E25CC5738}" type="pres">
      <dgm:prSet presAssocID="{D23D20E0-9818-4C61-8514-42F3BAAD2E99}" presName="connectorText" presStyleLbl="sibTrans2D1" presStyleIdx="1" presStyleCnt="3"/>
      <dgm:spPr/>
      <dgm:t>
        <a:bodyPr/>
        <a:lstStyle/>
        <a:p>
          <a:endParaRPr lang="en-US"/>
        </a:p>
      </dgm:t>
    </dgm:pt>
    <dgm:pt modelId="{86B53A64-7B97-433F-BAC7-897DB9D8CCF6}" type="pres">
      <dgm:prSet presAssocID="{CFF9C301-1ED6-4B53-9953-DA861C853CEE}" presName="node" presStyleLbl="node1" presStyleIdx="2" presStyleCnt="3">
        <dgm:presLayoutVars>
          <dgm:bulletEnabled val="1"/>
        </dgm:presLayoutVars>
      </dgm:prSet>
      <dgm:spPr/>
      <dgm:t>
        <a:bodyPr/>
        <a:lstStyle/>
        <a:p>
          <a:endParaRPr lang="en-US"/>
        </a:p>
      </dgm:t>
    </dgm:pt>
    <dgm:pt modelId="{060D4D3C-9F56-4E2E-B5F2-B224126949F7}" type="pres">
      <dgm:prSet presAssocID="{ED4BC599-E084-4743-9643-1048F83C9F7B}" presName="sibTrans" presStyleLbl="sibTrans2D1" presStyleIdx="2" presStyleCnt="3"/>
      <dgm:spPr/>
      <dgm:t>
        <a:bodyPr/>
        <a:lstStyle/>
        <a:p>
          <a:endParaRPr lang="en-US"/>
        </a:p>
      </dgm:t>
    </dgm:pt>
    <dgm:pt modelId="{7D23E86E-0381-4A7D-A87A-D0FD4EA68F1E}" type="pres">
      <dgm:prSet presAssocID="{ED4BC599-E084-4743-9643-1048F83C9F7B}" presName="connectorText" presStyleLbl="sibTrans2D1" presStyleIdx="2" presStyleCnt="3"/>
      <dgm:spPr/>
      <dgm:t>
        <a:bodyPr/>
        <a:lstStyle/>
        <a:p>
          <a:endParaRPr lang="en-US"/>
        </a:p>
      </dgm:t>
    </dgm:pt>
  </dgm:ptLst>
  <dgm:cxnLst>
    <dgm:cxn modelId="{5B52FDDC-4FC4-4467-A63B-2B90E9F06E3A}" srcId="{A2023598-A0FE-42E5-AA0B-28BA23905AD7}" destId="{CFF9C301-1ED6-4B53-9953-DA861C853CEE}" srcOrd="2" destOrd="0" parTransId="{C517AD5B-CDDC-46E7-B723-1EB68A21C16F}" sibTransId="{ED4BC599-E084-4743-9643-1048F83C9F7B}"/>
    <dgm:cxn modelId="{3A2176C0-E1FD-4EBB-811F-91F6FDBA152D}" type="presOf" srcId="{C2817E90-1004-492A-B6FF-F794CC3FBEAC}" destId="{85095C07-EB9E-4289-B3DD-5CF576A90CB4}" srcOrd="1" destOrd="0" presId="urn:microsoft.com/office/officeart/2005/8/layout/cycle2"/>
    <dgm:cxn modelId="{6A451599-1FC7-430D-B62B-7C8F2941262D}" srcId="{A2023598-A0FE-42E5-AA0B-28BA23905AD7}" destId="{18ECE466-B32B-4148-876E-1EBFD923FD1F}" srcOrd="0" destOrd="0" parTransId="{793CC0A7-D627-48F3-BDC6-2AF5D2899B13}" sibTransId="{C2817E90-1004-492A-B6FF-F794CC3FBEAC}"/>
    <dgm:cxn modelId="{D72ACFAD-B50C-4E83-84C6-83F493541981}" type="presOf" srcId="{CFF9C301-1ED6-4B53-9953-DA861C853CEE}" destId="{86B53A64-7B97-433F-BAC7-897DB9D8CCF6}" srcOrd="0" destOrd="0" presId="urn:microsoft.com/office/officeart/2005/8/layout/cycle2"/>
    <dgm:cxn modelId="{4079FC78-D1EB-472A-8488-EABF163E88C3}" type="presOf" srcId="{A2023598-A0FE-42E5-AA0B-28BA23905AD7}" destId="{ECBCE8D2-DCA5-4FB6-8D16-269DE21EF7A8}" srcOrd="0" destOrd="0" presId="urn:microsoft.com/office/officeart/2005/8/layout/cycle2"/>
    <dgm:cxn modelId="{7885AA0D-DD70-410C-9211-1B0B0B95B2B7}" srcId="{A2023598-A0FE-42E5-AA0B-28BA23905AD7}" destId="{B1EC0516-4697-4A24-84C5-E6F55C9F559E}" srcOrd="1" destOrd="0" parTransId="{92572486-4BAD-4B23-9AB6-BA7A87AD41E7}" sibTransId="{D23D20E0-9818-4C61-8514-42F3BAAD2E99}"/>
    <dgm:cxn modelId="{4E816FB2-DC67-4C6C-97A9-335CF4A31615}" type="presOf" srcId="{ED4BC599-E084-4743-9643-1048F83C9F7B}" destId="{060D4D3C-9F56-4E2E-B5F2-B224126949F7}" srcOrd="0" destOrd="0" presId="urn:microsoft.com/office/officeart/2005/8/layout/cycle2"/>
    <dgm:cxn modelId="{995B5B27-C5CC-48BA-A283-20830A9AF0B8}" type="presOf" srcId="{B1EC0516-4697-4A24-84C5-E6F55C9F559E}" destId="{E104836E-972D-494D-91FA-364433BD0D35}" srcOrd="0" destOrd="0" presId="urn:microsoft.com/office/officeart/2005/8/layout/cycle2"/>
    <dgm:cxn modelId="{C65E0D12-CB0F-4F3F-8753-142C72F57E86}" type="presOf" srcId="{D23D20E0-9818-4C61-8514-42F3BAAD2E99}" destId="{D005B961-DF78-4BF4-B65F-780E25CC5738}" srcOrd="1" destOrd="0" presId="urn:microsoft.com/office/officeart/2005/8/layout/cycle2"/>
    <dgm:cxn modelId="{94936D74-54C1-4025-AF3A-119CC3F47A40}" type="presOf" srcId="{ED4BC599-E084-4743-9643-1048F83C9F7B}" destId="{7D23E86E-0381-4A7D-A87A-D0FD4EA68F1E}" srcOrd="1" destOrd="0" presId="urn:microsoft.com/office/officeart/2005/8/layout/cycle2"/>
    <dgm:cxn modelId="{B054DF2F-46C6-4DC4-9889-2B39CF3D2A4B}" type="presOf" srcId="{18ECE466-B32B-4148-876E-1EBFD923FD1F}" destId="{D524A7F0-1D4F-48D3-AFAC-B736AD339931}" srcOrd="0" destOrd="0" presId="urn:microsoft.com/office/officeart/2005/8/layout/cycle2"/>
    <dgm:cxn modelId="{FACA88A6-A7AF-4FD1-9DEC-8E52F3DEDEEE}" type="presOf" srcId="{D23D20E0-9818-4C61-8514-42F3BAAD2E99}" destId="{301CFB28-E455-45FD-9223-C830F4AB0DA4}" srcOrd="0" destOrd="0" presId="urn:microsoft.com/office/officeart/2005/8/layout/cycle2"/>
    <dgm:cxn modelId="{A81EE75C-5F64-4F52-AB6E-58B470FF9ED6}" type="presOf" srcId="{C2817E90-1004-492A-B6FF-F794CC3FBEAC}" destId="{EFCFC6CF-6A41-4295-BE41-DEF67F76E4F3}" srcOrd="0" destOrd="0" presId="urn:microsoft.com/office/officeart/2005/8/layout/cycle2"/>
    <dgm:cxn modelId="{716A4C3E-D143-4BDD-B07C-0B003E52C800}" type="presParOf" srcId="{ECBCE8D2-DCA5-4FB6-8D16-269DE21EF7A8}" destId="{D524A7F0-1D4F-48D3-AFAC-B736AD339931}" srcOrd="0" destOrd="0" presId="urn:microsoft.com/office/officeart/2005/8/layout/cycle2"/>
    <dgm:cxn modelId="{AD270D31-D6C7-4EAA-881D-D97668F0D896}" type="presParOf" srcId="{ECBCE8D2-DCA5-4FB6-8D16-269DE21EF7A8}" destId="{EFCFC6CF-6A41-4295-BE41-DEF67F76E4F3}" srcOrd="1" destOrd="0" presId="urn:microsoft.com/office/officeart/2005/8/layout/cycle2"/>
    <dgm:cxn modelId="{04524789-798E-45DE-A997-5C223D0D8112}" type="presParOf" srcId="{EFCFC6CF-6A41-4295-BE41-DEF67F76E4F3}" destId="{85095C07-EB9E-4289-B3DD-5CF576A90CB4}" srcOrd="0" destOrd="0" presId="urn:microsoft.com/office/officeart/2005/8/layout/cycle2"/>
    <dgm:cxn modelId="{6BE13ACA-D62B-4AFF-A56D-79EF07377064}" type="presParOf" srcId="{ECBCE8D2-DCA5-4FB6-8D16-269DE21EF7A8}" destId="{E104836E-972D-494D-91FA-364433BD0D35}" srcOrd="2" destOrd="0" presId="urn:microsoft.com/office/officeart/2005/8/layout/cycle2"/>
    <dgm:cxn modelId="{41933929-D818-4FA5-BC3E-4353494862CD}" type="presParOf" srcId="{ECBCE8D2-DCA5-4FB6-8D16-269DE21EF7A8}" destId="{301CFB28-E455-45FD-9223-C830F4AB0DA4}" srcOrd="3" destOrd="0" presId="urn:microsoft.com/office/officeart/2005/8/layout/cycle2"/>
    <dgm:cxn modelId="{7FEBE5E4-FB2A-480F-9EEE-F0502CC5FCF0}" type="presParOf" srcId="{301CFB28-E455-45FD-9223-C830F4AB0DA4}" destId="{D005B961-DF78-4BF4-B65F-780E25CC5738}" srcOrd="0" destOrd="0" presId="urn:microsoft.com/office/officeart/2005/8/layout/cycle2"/>
    <dgm:cxn modelId="{FD047ECA-F012-4EF0-A33E-266BD6BDA545}" type="presParOf" srcId="{ECBCE8D2-DCA5-4FB6-8D16-269DE21EF7A8}" destId="{86B53A64-7B97-433F-BAC7-897DB9D8CCF6}" srcOrd="4" destOrd="0" presId="urn:microsoft.com/office/officeart/2005/8/layout/cycle2"/>
    <dgm:cxn modelId="{207776C0-BB70-44A8-9B67-FDA9FD0F01F5}" type="presParOf" srcId="{ECBCE8D2-DCA5-4FB6-8D16-269DE21EF7A8}" destId="{060D4D3C-9F56-4E2E-B5F2-B224126949F7}" srcOrd="5" destOrd="0" presId="urn:microsoft.com/office/officeart/2005/8/layout/cycle2"/>
    <dgm:cxn modelId="{FD06DC85-3CF0-4D1D-A950-8E04763FED81}" type="presParOf" srcId="{060D4D3C-9F56-4E2E-B5F2-B224126949F7}" destId="{7D23E86E-0381-4A7D-A87A-D0FD4EA68F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023598-A0FE-42E5-AA0B-28BA23905AD7}" type="doc">
      <dgm:prSet loTypeId="urn:microsoft.com/office/officeart/2005/8/layout/cycle2" loCatId="cycle" qsTypeId="urn:microsoft.com/office/officeart/2005/8/quickstyle/simple5" qsCatId="simple" csTypeId="urn:microsoft.com/office/officeart/2005/8/colors/colorful1#3" csCatId="colorful" phldr="1"/>
      <dgm:spPr/>
      <dgm:t>
        <a:bodyPr/>
        <a:lstStyle/>
        <a:p>
          <a:endParaRPr lang="en-US"/>
        </a:p>
      </dgm:t>
    </dgm:pt>
    <dgm:pt modelId="{18ECE466-B32B-4148-876E-1EBFD923FD1F}">
      <dgm:prSet phldrT="[Text]"/>
      <dgm:spPr>
        <a:solidFill>
          <a:schemeClr val="tx2">
            <a:lumMod val="60000"/>
            <a:lumOff val="40000"/>
          </a:schemeClr>
        </a:solidFill>
        <a:effectLst>
          <a:glow rad="228600">
            <a:schemeClr val="accent1">
              <a:satMod val="175000"/>
              <a:alpha val="40000"/>
            </a:schemeClr>
          </a:glow>
        </a:effectLst>
      </dgm:spPr>
      <dgm:t>
        <a:bodyPr/>
        <a:lstStyle/>
        <a:p>
          <a:r>
            <a:rPr lang="en-US" dirty="0" smtClean="0"/>
            <a:t>Relevant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dirty="0"/>
        </a:p>
      </dgm:t>
    </dgm:pt>
    <dgm:pt modelId="{793CC0A7-D627-48F3-BDC6-2AF5D2899B13}" type="parTrans" cxnId="{6A451599-1FC7-430D-B62B-7C8F2941262D}">
      <dgm:prSet/>
      <dgm:spPr/>
      <dgm:t>
        <a:bodyPr/>
        <a:lstStyle/>
        <a:p>
          <a:endParaRPr lang="en-US"/>
        </a:p>
      </dgm:t>
    </dgm:pt>
    <dgm:pt modelId="{C2817E90-1004-492A-B6FF-F794CC3FBEAC}" type="sibTrans" cxnId="{6A451599-1FC7-430D-B62B-7C8F2941262D}">
      <dgm:prSet/>
      <dgm:spPr>
        <a:solidFill>
          <a:schemeClr val="tx1">
            <a:lumMod val="50000"/>
            <a:lumOff val="50000"/>
          </a:schemeClr>
        </a:solidFill>
      </dgm:spPr>
      <dgm:t>
        <a:bodyPr/>
        <a:lstStyle/>
        <a:p>
          <a:endParaRPr lang="en-US"/>
        </a:p>
      </dgm:t>
    </dgm:pt>
    <dgm:pt modelId="{B1EC0516-4697-4A24-84C5-E6F55C9F559E}">
      <dgm:prSet phldrT="[Text]"/>
      <dgm:spPr>
        <a:solidFill>
          <a:schemeClr val="tx1">
            <a:lumMod val="50000"/>
            <a:lumOff val="50000"/>
          </a:schemeClr>
        </a:solidFill>
      </dgm:spPr>
      <dgm:t>
        <a:bodyPr/>
        <a:lstStyle/>
        <a:p>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dirty="0" smtClean="0"/>
            <a:t>Architecture</a:t>
          </a:r>
          <a:endParaRPr lang="en-US" dirty="0"/>
        </a:p>
      </dgm:t>
    </dgm:pt>
    <dgm:pt modelId="{92572486-4BAD-4B23-9AB6-BA7A87AD41E7}" type="parTrans" cxnId="{7885AA0D-DD70-410C-9211-1B0B0B95B2B7}">
      <dgm:prSet/>
      <dgm:spPr/>
      <dgm:t>
        <a:bodyPr/>
        <a:lstStyle/>
        <a:p>
          <a:endParaRPr lang="en-US"/>
        </a:p>
      </dgm:t>
    </dgm:pt>
    <dgm:pt modelId="{D23D20E0-9818-4C61-8514-42F3BAAD2E99}" type="sibTrans" cxnId="{7885AA0D-DD70-410C-9211-1B0B0B95B2B7}">
      <dgm:prSet/>
      <dgm:spPr>
        <a:solidFill>
          <a:schemeClr val="tx1">
            <a:lumMod val="50000"/>
            <a:lumOff val="50000"/>
          </a:schemeClr>
        </a:solidFill>
      </dgm:spPr>
      <dgm:t>
        <a:bodyPr/>
        <a:lstStyle/>
        <a:p>
          <a:endParaRPr lang="en-US"/>
        </a:p>
      </dgm:t>
    </dgm:pt>
    <dgm:pt modelId="{CFF9C301-1ED6-4B53-9953-DA861C853CEE}">
      <dgm:prSet phldrT="[Text]"/>
      <dgm:spPr>
        <a:solidFill>
          <a:schemeClr val="tx1">
            <a:lumMod val="50000"/>
            <a:lumOff val="50000"/>
          </a:schemeClr>
        </a:solidFill>
        <a:effectLst>
          <a:glow rad="228600">
            <a:schemeClr val="accent1">
              <a:satMod val="175000"/>
              <a:alpha val="40000"/>
            </a:schemeClr>
          </a:glow>
        </a:effectLst>
        <a:scene3d>
          <a:camera prst="orthographicFront">
            <a:rot lat="0" lon="0" rev="0"/>
          </a:camera>
          <a:lightRig rig="threePt" dir="t">
            <a:rot lat="0" lon="0" rev="1200000"/>
          </a:lightRig>
        </a:scene3d>
      </dgm:spPr>
      <dgm:t>
        <a:bodyPr/>
        <a:lstStyle/>
        <a:p>
          <a:r>
            <a:rPr lang="en-US" dirty="0" smtClean="0"/>
            <a:t>Ubiquitous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dirty="0"/>
        </a:p>
      </dgm:t>
    </dgm:pt>
    <dgm:pt modelId="{C517AD5B-CDDC-46E7-B723-1EB68A21C16F}" type="parTrans" cxnId="{5B52FDDC-4FC4-4467-A63B-2B90E9F06E3A}">
      <dgm:prSet/>
      <dgm:spPr/>
      <dgm:t>
        <a:bodyPr/>
        <a:lstStyle/>
        <a:p>
          <a:endParaRPr lang="en-US"/>
        </a:p>
      </dgm:t>
    </dgm:pt>
    <dgm:pt modelId="{ED4BC599-E084-4743-9643-1048F83C9F7B}" type="sibTrans" cxnId="{5B52FDDC-4FC4-4467-A63B-2B90E9F06E3A}">
      <dgm:prSet/>
      <dgm:spPr>
        <a:solidFill>
          <a:schemeClr val="tx1">
            <a:lumMod val="50000"/>
            <a:lumOff val="50000"/>
          </a:schemeClr>
        </a:solidFill>
      </dgm:spPr>
      <dgm:t>
        <a:bodyPr/>
        <a:lstStyle/>
        <a:p>
          <a:endParaRPr lang="en-US"/>
        </a:p>
      </dgm:t>
    </dgm:pt>
    <dgm:pt modelId="{ECBCE8D2-DCA5-4FB6-8D16-269DE21EF7A8}" type="pres">
      <dgm:prSet presAssocID="{A2023598-A0FE-42E5-AA0B-28BA23905AD7}" presName="cycle" presStyleCnt="0">
        <dgm:presLayoutVars>
          <dgm:dir/>
          <dgm:resizeHandles val="exact"/>
        </dgm:presLayoutVars>
      </dgm:prSet>
      <dgm:spPr/>
      <dgm:t>
        <a:bodyPr/>
        <a:lstStyle/>
        <a:p>
          <a:endParaRPr lang="en-US"/>
        </a:p>
      </dgm:t>
    </dgm:pt>
    <dgm:pt modelId="{D524A7F0-1D4F-48D3-AFAC-B736AD339931}" type="pres">
      <dgm:prSet presAssocID="{18ECE466-B32B-4148-876E-1EBFD923FD1F}" presName="node" presStyleLbl="node1" presStyleIdx="0" presStyleCnt="3">
        <dgm:presLayoutVars>
          <dgm:bulletEnabled val="1"/>
        </dgm:presLayoutVars>
      </dgm:prSet>
      <dgm:spPr/>
      <dgm:t>
        <a:bodyPr/>
        <a:lstStyle/>
        <a:p>
          <a:endParaRPr lang="en-US"/>
        </a:p>
      </dgm:t>
    </dgm:pt>
    <dgm:pt modelId="{EFCFC6CF-6A41-4295-BE41-DEF67F76E4F3}" type="pres">
      <dgm:prSet presAssocID="{C2817E90-1004-492A-B6FF-F794CC3FBEAC}" presName="sibTrans" presStyleLbl="sibTrans2D1" presStyleIdx="0" presStyleCnt="3"/>
      <dgm:spPr/>
      <dgm:t>
        <a:bodyPr/>
        <a:lstStyle/>
        <a:p>
          <a:endParaRPr lang="en-US"/>
        </a:p>
      </dgm:t>
    </dgm:pt>
    <dgm:pt modelId="{85095C07-EB9E-4289-B3DD-5CF576A90CB4}" type="pres">
      <dgm:prSet presAssocID="{C2817E90-1004-492A-B6FF-F794CC3FBEAC}" presName="connectorText" presStyleLbl="sibTrans2D1" presStyleIdx="0" presStyleCnt="3"/>
      <dgm:spPr/>
      <dgm:t>
        <a:bodyPr/>
        <a:lstStyle/>
        <a:p>
          <a:endParaRPr lang="en-US"/>
        </a:p>
      </dgm:t>
    </dgm:pt>
    <dgm:pt modelId="{E104836E-972D-494D-91FA-364433BD0D35}" type="pres">
      <dgm:prSet presAssocID="{B1EC0516-4697-4A24-84C5-E6F55C9F559E}" presName="node" presStyleLbl="node1" presStyleIdx="1" presStyleCnt="3">
        <dgm:presLayoutVars>
          <dgm:bulletEnabled val="1"/>
        </dgm:presLayoutVars>
      </dgm:prSet>
      <dgm:spPr/>
      <dgm:t>
        <a:bodyPr/>
        <a:lstStyle/>
        <a:p>
          <a:endParaRPr lang="en-US"/>
        </a:p>
      </dgm:t>
    </dgm:pt>
    <dgm:pt modelId="{301CFB28-E455-45FD-9223-C830F4AB0DA4}" type="pres">
      <dgm:prSet presAssocID="{D23D20E0-9818-4C61-8514-42F3BAAD2E99}" presName="sibTrans" presStyleLbl="sibTrans2D1" presStyleIdx="1" presStyleCnt="3"/>
      <dgm:spPr/>
      <dgm:t>
        <a:bodyPr/>
        <a:lstStyle/>
        <a:p>
          <a:endParaRPr lang="en-US"/>
        </a:p>
      </dgm:t>
    </dgm:pt>
    <dgm:pt modelId="{D005B961-DF78-4BF4-B65F-780E25CC5738}" type="pres">
      <dgm:prSet presAssocID="{D23D20E0-9818-4C61-8514-42F3BAAD2E99}" presName="connectorText" presStyleLbl="sibTrans2D1" presStyleIdx="1" presStyleCnt="3"/>
      <dgm:spPr/>
      <dgm:t>
        <a:bodyPr/>
        <a:lstStyle/>
        <a:p>
          <a:endParaRPr lang="en-US"/>
        </a:p>
      </dgm:t>
    </dgm:pt>
    <dgm:pt modelId="{86B53A64-7B97-433F-BAC7-897DB9D8CCF6}" type="pres">
      <dgm:prSet presAssocID="{CFF9C301-1ED6-4B53-9953-DA861C853CEE}" presName="node" presStyleLbl="node1" presStyleIdx="2" presStyleCnt="3">
        <dgm:presLayoutVars>
          <dgm:bulletEnabled val="1"/>
        </dgm:presLayoutVars>
      </dgm:prSet>
      <dgm:spPr/>
      <dgm:t>
        <a:bodyPr/>
        <a:lstStyle/>
        <a:p>
          <a:endParaRPr lang="en-US"/>
        </a:p>
      </dgm:t>
    </dgm:pt>
    <dgm:pt modelId="{060D4D3C-9F56-4E2E-B5F2-B224126949F7}" type="pres">
      <dgm:prSet presAssocID="{ED4BC599-E084-4743-9643-1048F83C9F7B}" presName="sibTrans" presStyleLbl="sibTrans2D1" presStyleIdx="2" presStyleCnt="3"/>
      <dgm:spPr/>
      <dgm:t>
        <a:bodyPr/>
        <a:lstStyle/>
        <a:p>
          <a:endParaRPr lang="en-US"/>
        </a:p>
      </dgm:t>
    </dgm:pt>
    <dgm:pt modelId="{7D23E86E-0381-4A7D-A87A-D0FD4EA68F1E}" type="pres">
      <dgm:prSet presAssocID="{ED4BC599-E084-4743-9643-1048F83C9F7B}" presName="connectorText" presStyleLbl="sibTrans2D1" presStyleIdx="2" presStyleCnt="3"/>
      <dgm:spPr/>
      <dgm:t>
        <a:bodyPr/>
        <a:lstStyle/>
        <a:p>
          <a:endParaRPr lang="en-US"/>
        </a:p>
      </dgm:t>
    </dgm:pt>
  </dgm:ptLst>
  <dgm:cxnLst>
    <dgm:cxn modelId="{786FF592-3E59-4936-95C9-EAB09D289D34}" type="presOf" srcId="{A2023598-A0FE-42E5-AA0B-28BA23905AD7}" destId="{ECBCE8D2-DCA5-4FB6-8D16-269DE21EF7A8}" srcOrd="0" destOrd="0" presId="urn:microsoft.com/office/officeart/2005/8/layout/cycle2"/>
    <dgm:cxn modelId="{5B52FDDC-4FC4-4467-A63B-2B90E9F06E3A}" srcId="{A2023598-A0FE-42E5-AA0B-28BA23905AD7}" destId="{CFF9C301-1ED6-4B53-9953-DA861C853CEE}" srcOrd="2" destOrd="0" parTransId="{C517AD5B-CDDC-46E7-B723-1EB68A21C16F}" sibTransId="{ED4BC599-E084-4743-9643-1048F83C9F7B}"/>
    <dgm:cxn modelId="{C4B6A741-FCBA-4CDF-B767-8C745DA0732B}" type="presOf" srcId="{C2817E90-1004-492A-B6FF-F794CC3FBEAC}" destId="{EFCFC6CF-6A41-4295-BE41-DEF67F76E4F3}" srcOrd="0" destOrd="0" presId="urn:microsoft.com/office/officeart/2005/8/layout/cycle2"/>
    <dgm:cxn modelId="{6A451599-1FC7-430D-B62B-7C8F2941262D}" srcId="{A2023598-A0FE-42E5-AA0B-28BA23905AD7}" destId="{18ECE466-B32B-4148-876E-1EBFD923FD1F}" srcOrd="0" destOrd="0" parTransId="{793CC0A7-D627-48F3-BDC6-2AF5D2899B13}" sibTransId="{C2817E90-1004-492A-B6FF-F794CC3FBEAC}"/>
    <dgm:cxn modelId="{A15A8709-D89E-4103-B170-AFB628289381}" type="presOf" srcId="{ED4BC599-E084-4743-9643-1048F83C9F7B}" destId="{060D4D3C-9F56-4E2E-B5F2-B224126949F7}" srcOrd="0" destOrd="0" presId="urn:microsoft.com/office/officeart/2005/8/layout/cycle2"/>
    <dgm:cxn modelId="{5FC8F5FB-7EDC-4F64-8232-FFB18DEE5EE8}" type="presOf" srcId="{D23D20E0-9818-4C61-8514-42F3BAAD2E99}" destId="{301CFB28-E455-45FD-9223-C830F4AB0DA4}" srcOrd="0" destOrd="0" presId="urn:microsoft.com/office/officeart/2005/8/layout/cycle2"/>
    <dgm:cxn modelId="{7885AA0D-DD70-410C-9211-1B0B0B95B2B7}" srcId="{A2023598-A0FE-42E5-AA0B-28BA23905AD7}" destId="{B1EC0516-4697-4A24-84C5-E6F55C9F559E}" srcOrd="1" destOrd="0" parTransId="{92572486-4BAD-4B23-9AB6-BA7A87AD41E7}" sibTransId="{D23D20E0-9818-4C61-8514-42F3BAAD2E99}"/>
    <dgm:cxn modelId="{1FDD84D0-1206-4FA1-8D69-A27467E728D8}" type="presOf" srcId="{18ECE466-B32B-4148-876E-1EBFD923FD1F}" destId="{D524A7F0-1D4F-48D3-AFAC-B736AD339931}" srcOrd="0" destOrd="0" presId="urn:microsoft.com/office/officeart/2005/8/layout/cycle2"/>
    <dgm:cxn modelId="{4D8C3EF5-E1FE-4114-B0F2-38C564AE7D81}" type="presOf" srcId="{D23D20E0-9818-4C61-8514-42F3BAAD2E99}" destId="{D005B961-DF78-4BF4-B65F-780E25CC5738}" srcOrd="1" destOrd="0" presId="urn:microsoft.com/office/officeart/2005/8/layout/cycle2"/>
    <dgm:cxn modelId="{7206E147-60F0-4AA0-B0D1-1253F9A13F4D}" type="presOf" srcId="{CFF9C301-1ED6-4B53-9953-DA861C853CEE}" destId="{86B53A64-7B97-433F-BAC7-897DB9D8CCF6}" srcOrd="0" destOrd="0" presId="urn:microsoft.com/office/officeart/2005/8/layout/cycle2"/>
    <dgm:cxn modelId="{8F235FC1-0038-4145-87CD-6F8B8BC04B8A}" type="presOf" srcId="{C2817E90-1004-492A-B6FF-F794CC3FBEAC}" destId="{85095C07-EB9E-4289-B3DD-5CF576A90CB4}" srcOrd="1" destOrd="0" presId="urn:microsoft.com/office/officeart/2005/8/layout/cycle2"/>
    <dgm:cxn modelId="{DEC97F66-D7A5-4FD1-B069-93E529990BCD}" type="presOf" srcId="{B1EC0516-4697-4A24-84C5-E6F55C9F559E}" destId="{E104836E-972D-494D-91FA-364433BD0D35}" srcOrd="0" destOrd="0" presId="urn:microsoft.com/office/officeart/2005/8/layout/cycle2"/>
    <dgm:cxn modelId="{E6523EFE-D90E-40B2-A9E5-BFAD07E15CB9}" type="presOf" srcId="{ED4BC599-E084-4743-9643-1048F83C9F7B}" destId="{7D23E86E-0381-4A7D-A87A-D0FD4EA68F1E}" srcOrd="1" destOrd="0" presId="urn:microsoft.com/office/officeart/2005/8/layout/cycle2"/>
    <dgm:cxn modelId="{E588676C-7E3A-4088-953D-4CB6FF3A006C}" type="presParOf" srcId="{ECBCE8D2-DCA5-4FB6-8D16-269DE21EF7A8}" destId="{D524A7F0-1D4F-48D3-AFAC-B736AD339931}" srcOrd="0" destOrd="0" presId="urn:microsoft.com/office/officeart/2005/8/layout/cycle2"/>
    <dgm:cxn modelId="{030E5C3B-0EE8-45C1-A8F8-5F3738414577}" type="presParOf" srcId="{ECBCE8D2-DCA5-4FB6-8D16-269DE21EF7A8}" destId="{EFCFC6CF-6A41-4295-BE41-DEF67F76E4F3}" srcOrd="1" destOrd="0" presId="urn:microsoft.com/office/officeart/2005/8/layout/cycle2"/>
    <dgm:cxn modelId="{C31ADB1B-182D-4584-888D-F05043079B8A}" type="presParOf" srcId="{EFCFC6CF-6A41-4295-BE41-DEF67F76E4F3}" destId="{85095C07-EB9E-4289-B3DD-5CF576A90CB4}" srcOrd="0" destOrd="0" presId="urn:microsoft.com/office/officeart/2005/8/layout/cycle2"/>
    <dgm:cxn modelId="{EF6A84F2-BFEA-499B-9E09-297CC310F397}" type="presParOf" srcId="{ECBCE8D2-DCA5-4FB6-8D16-269DE21EF7A8}" destId="{E104836E-972D-494D-91FA-364433BD0D35}" srcOrd="2" destOrd="0" presId="urn:microsoft.com/office/officeart/2005/8/layout/cycle2"/>
    <dgm:cxn modelId="{4330228C-8807-46C8-A6D5-7E8E1DA23910}" type="presParOf" srcId="{ECBCE8D2-DCA5-4FB6-8D16-269DE21EF7A8}" destId="{301CFB28-E455-45FD-9223-C830F4AB0DA4}" srcOrd="3" destOrd="0" presId="urn:microsoft.com/office/officeart/2005/8/layout/cycle2"/>
    <dgm:cxn modelId="{7464F700-99E6-4789-9C57-46B09AAC032D}" type="presParOf" srcId="{301CFB28-E455-45FD-9223-C830F4AB0DA4}" destId="{D005B961-DF78-4BF4-B65F-780E25CC5738}" srcOrd="0" destOrd="0" presId="urn:microsoft.com/office/officeart/2005/8/layout/cycle2"/>
    <dgm:cxn modelId="{76AE11B1-314E-4A6F-80F2-E5FD9A6B30C2}" type="presParOf" srcId="{ECBCE8D2-DCA5-4FB6-8D16-269DE21EF7A8}" destId="{86B53A64-7B97-433F-BAC7-897DB9D8CCF6}" srcOrd="4" destOrd="0" presId="urn:microsoft.com/office/officeart/2005/8/layout/cycle2"/>
    <dgm:cxn modelId="{D7B0EF98-D9A2-40E0-B67E-1EDD752954CE}" type="presParOf" srcId="{ECBCE8D2-DCA5-4FB6-8D16-269DE21EF7A8}" destId="{060D4D3C-9F56-4E2E-B5F2-B224126949F7}" srcOrd="5" destOrd="0" presId="urn:microsoft.com/office/officeart/2005/8/layout/cycle2"/>
    <dgm:cxn modelId="{47744013-E33D-4A7D-B445-F61E13D7D5AB}" type="presParOf" srcId="{060D4D3C-9F56-4E2E-B5F2-B224126949F7}" destId="{7D23E86E-0381-4A7D-A87A-D0FD4EA68F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23598-A0FE-42E5-AA0B-28BA23905AD7}" type="doc">
      <dgm:prSet loTypeId="urn:microsoft.com/office/officeart/2005/8/layout/cycle2" loCatId="cycle" qsTypeId="urn:microsoft.com/office/officeart/2005/8/quickstyle/simple5" qsCatId="simple" csTypeId="urn:microsoft.com/office/officeart/2005/8/colors/colorful1#4" csCatId="colorful" phldr="1"/>
      <dgm:spPr/>
      <dgm:t>
        <a:bodyPr/>
        <a:lstStyle/>
        <a:p>
          <a:endParaRPr lang="en-US"/>
        </a:p>
      </dgm:t>
    </dgm:pt>
    <dgm:pt modelId="{18ECE466-B32B-4148-876E-1EBFD923FD1F}">
      <dgm:prSet phldrT="[Text]"/>
      <dgm:spPr>
        <a:solidFill>
          <a:schemeClr val="tx1">
            <a:lumMod val="50000"/>
            <a:lumOff val="50000"/>
          </a:schemeClr>
        </a:solidFill>
      </dgm:spPr>
      <dgm:t>
        <a:bodyPr/>
        <a:lstStyle/>
        <a:p>
          <a:r>
            <a:rPr lang="en-US" dirty="0" smtClean="0"/>
            <a:t>Relevant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dirty="0"/>
        </a:p>
      </dgm:t>
    </dgm:pt>
    <dgm:pt modelId="{793CC0A7-D627-48F3-BDC6-2AF5D2899B13}" type="parTrans" cxnId="{6A451599-1FC7-430D-B62B-7C8F2941262D}">
      <dgm:prSet/>
      <dgm:spPr/>
      <dgm:t>
        <a:bodyPr/>
        <a:lstStyle/>
        <a:p>
          <a:endParaRPr lang="en-US"/>
        </a:p>
      </dgm:t>
    </dgm:pt>
    <dgm:pt modelId="{C2817E90-1004-492A-B6FF-F794CC3FBEAC}" type="sibTrans" cxnId="{6A451599-1FC7-430D-B62B-7C8F2941262D}">
      <dgm:prSet/>
      <dgm:spPr>
        <a:solidFill>
          <a:schemeClr val="tx1">
            <a:lumMod val="50000"/>
            <a:lumOff val="50000"/>
          </a:schemeClr>
        </a:solidFill>
      </dgm:spPr>
      <dgm:t>
        <a:bodyPr/>
        <a:lstStyle/>
        <a:p>
          <a:endParaRPr lang="en-US"/>
        </a:p>
      </dgm:t>
    </dgm:pt>
    <dgm:pt modelId="{B1EC0516-4697-4A24-84C5-E6F55C9F559E}">
      <dgm:prSet phldrT="[Text]"/>
      <dgm:spPr>
        <a:solidFill>
          <a:schemeClr val="accent6">
            <a:lumMod val="75000"/>
          </a:schemeClr>
        </a:solidFill>
        <a:effectLst>
          <a:glow rad="228600">
            <a:schemeClr val="accent6">
              <a:satMod val="175000"/>
              <a:alpha val="40000"/>
            </a:schemeClr>
          </a:glow>
        </a:effectLst>
      </dgm:spPr>
      <dgm:t>
        <a:bodyPr/>
        <a:lstStyle/>
        <a:p>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dirty="0" smtClean="0"/>
            <a:t>Architecture</a:t>
          </a:r>
          <a:endParaRPr lang="en-US" dirty="0"/>
        </a:p>
      </dgm:t>
    </dgm:pt>
    <dgm:pt modelId="{92572486-4BAD-4B23-9AB6-BA7A87AD41E7}" type="parTrans" cxnId="{7885AA0D-DD70-410C-9211-1B0B0B95B2B7}">
      <dgm:prSet/>
      <dgm:spPr/>
      <dgm:t>
        <a:bodyPr/>
        <a:lstStyle/>
        <a:p>
          <a:endParaRPr lang="en-US"/>
        </a:p>
      </dgm:t>
    </dgm:pt>
    <dgm:pt modelId="{D23D20E0-9818-4C61-8514-42F3BAAD2E99}" type="sibTrans" cxnId="{7885AA0D-DD70-410C-9211-1B0B0B95B2B7}">
      <dgm:prSet/>
      <dgm:spPr>
        <a:solidFill>
          <a:schemeClr val="tx1">
            <a:lumMod val="50000"/>
            <a:lumOff val="50000"/>
          </a:schemeClr>
        </a:solidFill>
      </dgm:spPr>
      <dgm:t>
        <a:bodyPr/>
        <a:lstStyle/>
        <a:p>
          <a:endParaRPr lang="en-US"/>
        </a:p>
      </dgm:t>
    </dgm:pt>
    <dgm:pt modelId="{CFF9C301-1ED6-4B53-9953-DA861C853CEE}">
      <dgm:prSet phldrT="[Text]"/>
      <dgm:spPr>
        <a:solidFill>
          <a:schemeClr val="tx1">
            <a:lumMod val="50000"/>
            <a:lumOff val="50000"/>
          </a:schemeClr>
        </a:solidFill>
      </dgm:spPr>
      <dgm:t>
        <a:bodyPr/>
        <a:lstStyle/>
        <a:p>
          <a:r>
            <a:rPr lang="en-US" dirty="0" smtClean="0"/>
            <a:t>Ubiquitous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dirty="0"/>
        </a:p>
      </dgm:t>
    </dgm:pt>
    <dgm:pt modelId="{C517AD5B-CDDC-46E7-B723-1EB68A21C16F}" type="parTrans" cxnId="{5B52FDDC-4FC4-4467-A63B-2B90E9F06E3A}">
      <dgm:prSet/>
      <dgm:spPr/>
      <dgm:t>
        <a:bodyPr/>
        <a:lstStyle/>
        <a:p>
          <a:endParaRPr lang="en-US"/>
        </a:p>
      </dgm:t>
    </dgm:pt>
    <dgm:pt modelId="{ED4BC599-E084-4743-9643-1048F83C9F7B}" type="sibTrans" cxnId="{5B52FDDC-4FC4-4467-A63B-2B90E9F06E3A}">
      <dgm:prSet/>
      <dgm:spPr>
        <a:solidFill>
          <a:schemeClr val="tx1">
            <a:lumMod val="50000"/>
            <a:lumOff val="50000"/>
          </a:schemeClr>
        </a:solidFill>
      </dgm:spPr>
      <dgm:t>
        <a:bodyPr/>
        <a:lstStyle/>
        <a:p>
          <a:endParaRPr lang="en-US"/>
        </a:p>
      </dgm:t>
    </dgm:pt>
    <dgm:pt modelId="{ECBCE8D2-DCA5-4FB6-8D16-269DE21EF7A8}" type="pres">
      <dgm:prSet presAssocID="{A2023598-A0FE-42E5-AA0B-28BA23905AD7}" presName="cycle" presStyleCnt="0">
        <dgm:presLayoutVars>
          <dgm:dir/>
          <dgm:resizeHandles val="exact"/>
        </dgm:presLayoutVars>
      </dgm:prSet>
      <dgm:spPr/>
      <dgm:t>
        <a:bodyPr/>
        <a:lstStyle/>
        <a:p>
          <a:endParaRPr lang="en-US"/>
        </a:p>
      </dgm:t>
    </dgm:pt>
    <dgm:pt modelId="{D524A7F0-1D4F-48D3-AFAC-B736AD339931}" type="pres">
      <dgm:prSet presAssocID="{18ECE466-B32B-4148-876E-1EBFD923FD1F}" presName="node" presStyleLbl="node1" presStyleIdx="0" presStyleCnt="3">
        <dgm:presLayoutVars>
          <dgm:bulletEnabled val="1"/>
        </dgm:presLayoutVars>
      </dgm:prSet>
      <dgm:spPr/>
      <dgm:t>
        <a:bodyPr/>
        <a:lstStyle/>
        <a:p>
          <a:endParaRPr lang="en-US"/>
        </a:p>
      </dgm:t>
    </dgm:pt>
    <dgm:pt modelId="{EFCFC6CF-6A41-4295-BE41-DEF67F76E4F3}" type="pres">
      <dgm:prSet presAssocID="{C2817E90-1004-492A-B6FF-F794CC3FBEAC}" presName="sibTrans" presStyleLbl="sibTrans2D1" presStyleIdx="0" presStyleCnt="3"/>
      <dgm:spPr/>
      <dgm:t>
        <a:bodyPr/>
        <a:lstStyle/>
        <a:p>
          <a:endParaRPr lang="en-US"/>
        </a:p>
      </dgm:t>
    </dgm:pt>
    <dgm:pt modelId="{85095C07-EB9E-4289-B3DD-5CF576A90CB4}" type="pres">
      <dgm:prSet presAssocID="{C2817E90-1004-492A-B6FF-F794CC3FBEAC}" presName="connectorText" presStyleLbl="sibTrans2D1" presStyleIdx="0" presStyleCnt="3"/>
      <dgm:spPr/>
      <dgm:t>
        <a:bodyPr/>
        <a:lstStyle/>
        <a:p>
          <a:endParaRPr lang="en-US"/>
        </a:p>
      </dgm:t>
    </dgm:pt>
    <dgm:pt modelId="{E104836E-972D-494D-91FA-364433BD0D35}" type="pres">
      <dgm:prSet presAssocID="{B1EC0516-4697-4A24-84C5-E6F55C9F559E}" presName="node" presStyleLbl="node1" presStyleIdx="1" presStyleCnt="3">
        <dgm:presLayoutVars>
          <dgm:bulletEnabled val="1"/>
        </dgm:presLayoutVars>
      </dgm:prSet>
      <dgm:spPr/>
      <dgm:t>
        <a:bodyPr/>
        <a:lstStyle/>
        <a:p>
          <a:endParaRPr lang="en-US"/>
        </a:p>
      </dgm:t>
    </dgm:pt>
    <dgm:pt modelId="{301CFB28-E455-45FD-9223-C830F4AB0DA4}" type="pres">
      <dgm:prSet presAssocID="{D23D20E0-9818-4C61-8514-42F3BAAD2E99}" presName="sibTrans" presStyleLbl="sibTrans2D1" presStyleIdx="1" presStyleCnt="3"/>
      <dgm:spPr/>
      <dgm:t>
        <a:bodyPr/>
        <a:lstStyle/>
        <a:p>
          <a:endParaRPr lang="en-US"/>
        </a:p>
      </dgm:t>
    </dgm:pt>
    <dgm:pt modelId="{D005B961-DF78-4BF4-B65F-780E25CC5738}" type="pres">
      <dgm:prSet presAssocID="{D23D20E0-9818-4C61-8514-42F3BAAD2E99}" presName="connectorText" presStyleLbl="sibTrans2D1" presStyleIdx="1" presStyleCnt="3"/>
      <dgm:spPr/>
      <dgm:t>
        <a:bodyPr/>
        <a:lstStyle/>
        <a:p>
          <a:endParaRPr lang="en-US"/>
        </a:p>
      </dgm:t>
    </dgm:pt>
    <dgm:pt modelId="{86B53A64-7B97-433F-BAC7-897DB9D8CCF6}" type="pres">
      <dgm:prSet presAssocID="{CFF9C301-1ED6-4B53-9953-DA861C853CEE}" presName="node" presStyleLbl="node1" presStyleIdx="2" presStyleCnt="3">
        <dgm:presLayoutVars>
          <dgm:bulletEnabled val="1"/>
        </dgm:presLayoutVars>
      </dgm:prSet>
      <dgm:spPr/>
      <dgm:t>
        <a:bodyPr/>
        <a:lstStyle/>
        <a:p>
          <a:endParaRPr lang="en-US"/>
        </a:p>
      </dgm:t>
    </dgm:pt>
    <dgm:pt modelId="{060D4D3C-9F56-4E2E-B5F2-B224126949F7}" type="pres">
      <dgm:prSet presAssocID="{ED4BC599-E084-4743-9643-1048F83C9F7B}" presName="sibTrans" presStyleLbl="sibTrans2D1" presStyleIdx="2" presStyleCnt="3"/>
      <dgm:spPr/>
      <dgm:t>
        <a:bodyPr/>
        <a:lstStyle/>
        <a:p>
          <a:endParaRPr lang="en-US"/>
        </a:p>
      </dgm:t>
    </dgm:pt>
    <dgm:pt modelId="{7D23E86E-0381-4A7D-A87A-D0FD4EA68F1E}" type="pres">
      <dgm:prSet presAssocID="{ED4BC599-E084-4743-9643-1048F83C9F7B}" presName="connectorText" presStyleLbl="sibTrans2D1" presStyleIdx="2" presStyleCnt="3"/>
      <dgm:spPr/>
      <dgm:t>
        <a:bodyPr/>
        <a:lstStyle/>
        <a:p>
          <a:endParaRPr lang="en-US"/>
        </a:p>
      </dgm:t>
    </dgm:pt>
  </dgm:ptLst>
  <dgm:cxnLst>
    <dgm:cxn modelId="{5B52FDDC-4FC4-4467-A63B-2B90E9F06E3A}" srcId="{A2023598-A0FE-42E5-AA0B-28BA23905AD7}" destId="{CFF9C301-1ED6-4B53-9953-DA861C853CEE}" srcOrd="2" destOrd="0" parTransId="{C517AD5B-CDDC-46E7-B723-1EB68A21C16F}" sibTransId="{ED4BC599-E084-4743-9643-1048F83C9F7B}"/>
    <dgm:cxn modelId="{2FD75A82-8C6E-4281-A220-CA2F7C82B682}" type="presOf" srcId="{18ECE466-B32B-4148-876E-1EBFD923FD1F}" destId="{D524A7F0-1D4F-48D3-AFAC-B736AD339931}" srcOrd="0" destOrd="0" presId="urn:microsoft.com/office/officeart/2005/8/layout/cycle2"/>
    <dgm:cxn modelId="{FD3457EE-EC60-4E8C-B837-8D46F7489EE4}" type="presOf" srcId="{ED4BC599-E084-4743-9643-1048F83C9F7B}" destId="{7D23E86E-0381-4A7D-A87A-D0FD4EA68F1E}" srcOrd="1" destOrd="0" presId="urn:microsoft.com/office/officeart/2005/8/layout/cycle2"/>
    <dgm:cxn modelId="{6A451599-1FC7-430D-B62B-7C8F2941262D}" srcId="{A2023598-A0FE-42E5-AA0B-28BA23905AD7}" destId="{18ECE466-B32B-4148-876E-1EBFD923FD1F}" srcOrd="0" destOrd="0" parTransId="{793CC0A7-D627-48F3-BDC6-2AF5D2899B13}" sibTransId="{C2817E90-1004-492A-B6FF-F794CC3FBEAC}"/>
    <dgm:cxn modelId="{FC2B741B-837B-43C7-9916-3983EEF498F1}" type="presOf" srcId="{C2817E90-1004-492A-B6FF-F794CC3FBEAC}" destId="{85095C07-EB9E-4289-B3DD-5CF576A90CB4}" srcOrd="1" destOrd="0" presId="urn:microsoft.com/office/officeart/2005/8/layout/cycle2"/>
    <dgm:cxn modelId="{7885AA0D-DD70-410C-9211-1B0B0B95B2B7}" srcId="{A2023598-A0FE-42E5-AA0B-28BA23905AD7}" destId="{B1EC0516-4697-4A24-84C5-E6F55C9F559E}" srcOrd="1" destOrd="0" parTransId="{92572486-4BAD-4B23-9AB6-BA7A87AD41E7}" sibTransId="{D23D20E0-9818-4C61-8514-42F3BAAD2E99}"/>
    <dgm:cxn modelId="{ECEEAEE6-4971-4B0E-BB42-DAD7CFC3653D}" type="presOf" srcId="{C2817E90-1004-492A-B6FF-F794CC3FBEAC}" destId="{EFCFC6CF-6A41-4295-BE41-DEF67F76E4F3}" srcOrd="0" destOrd="0" presId="urn:microsoft.com/office/officeart/2005/8/layout/cycle2"/>
    <dgm:cxn modelId="{B8E32439-7DC2-4C7B-9D36-290BC4A1EF6C}" type="presOf" srcId="{D23D20E0-9818-4C61-8514-42F3BAAD2E99}" destId="{301CFB28-E455-45FD-9223-C830F4AB0DA4}" srcOrd="0" destOrd="0" presId="urn:microsoft.com/office/officeart/2005/8/layout/cycle2"/>
    <dgm:cxn modelId="{870BB32A-1008-47F5-A58E-A794C7446465}" type="presOf" srcId="{B1EC0516-4697-4A24-84C5-E6F55C9F559E}" destId="{E104836E-972D-494D-91FA-364433BD0D35}" srcOrd="0" destOrd="0" presId="urn:microsoft.com/office/officeart/2005/8/layout/cycle2"/>
    <dgm:cxn modelId="{4C363EC5-3538-415A-8C8F-75B0FFF6EE64}" type="presOf" srcId="{CFF9C301-1ED6-4B53-9953-DA861C853CEE}" destId="{86B53A64-7B97-433F-BAC7-897DB9D8CCF6}" srcOrd="0" destOrd="0" presId="urn:microsoft.com/office/officeart/2005/8/layout/cycle2"/>
    <dgm:cxn modelId="{68C05458-24AC-47E4-824F-F5321190211C}" type="presOf" srcId="{A2023598-A0FE-42E5-AA0B-28BA23905AD7}" destId="{ECBCE8D2-DCA5-4FB6-8D16-269DE21EF7A8}" srcOrd="0" destOrd="0" presId="urn:microsoft.com/office/officeart/2005/8/layout/cycle2"/>
    <dgm:cxn modelId="{652420F5-03D9-4234-B7DF-AC997148917C}" type="presOf" srcId="{D23D20E0-9818-4C61-8514-42F3BAAD2E99}" destId="{D005B961-DF78-4BF4-B65F-780E25CC5738}" srcOrd="1" destOrd="0" presId="urn:microsoft.com/office/officeart/2005/8/layout/cycle2"/>
    <dgm:cxn modelId="{F729B513-A542-4D14-8346-3D90713A5A12}" type="presOf" srcId="{ED4BC599-E084-4743-9643-1048F83C9F7B}" destId="{060D4D3C-9F56-4E2E-B5F2-B224126949F7}" srcOrd="0" destOrd="0" presId="urn:microsoft.com/office/officeart/2005/8/layout/cycle2"/>
    <dgm:cxn modelId="{51ED5FA7-5B83-4022-AE35-B8E1D2C77915}" type="presParOf" srcId="{ECBCE8D2-DCA5-4FB6-8D16-269DE21EF7A8}" destId="{D524A7F0-1D4F-48D3-AFAC-B736AD339931}" srcOrd="0" destOrd="0" presId="urn:microsoft.com/office/officeart/2005/8/layout/cycle2"/>
    <dgm:cxn modelId="{395163F7-5F7A-43A7-89D9-6D3E056848AB}" type="presParOf" srcId="{ECBCE8D2-DCA5-4FB6-8D16-269DE21EF7A8}" destId="{EFCFC6CF-6A41-4295-BE41-DEF67F76E4F3}" srcOrd="1" destOrd="0" presId="urn:microsoft.com/office/officeart/2005/8/layout/cycle2"/>
    <dgm:cxn modelId="{1CC4D51F-845F-43B2-B762-1D5F59E33A2D}" type="presParOf" srcId="{EFCFC6CF-6A41-4295-BE41-DEF67F76E4F3}" destId="{85095C07-EB9E-4289-B3DD-5CF576A90CB4}" srcOrd="0" destOrd="0" presId="urn:microsoft.com/office/officeart/2005/8/layout/cycle2"/>
    <dgm:cxn modelId="{32ECB403-4496-43EC-9CF7-693B7736C559}" type="presParOf" srcId="{ECBCE8D2-DCA5-4FB6-8D16-269DE21EF7A8}" destId="{E104836E-972D-494D-91FA-364433BD0D35}" srcOrd="2" destOrd="0" presId="urn:microsoft.com/office/officeart/2005/8/layout/cycle2"/>
    <dgm:cxn modelId="{EAF5B995-5F97-48B6-A919-EDDD234D4472}" type="presParOf" srcId="{ECBCE8D2-DCA5-4FB6-8D16-269DE21EF7A8}" destId="{301CFB28-E455-45FD-9223-C830F4AB0DA4}" srcOrd="3" destOrd="0" presId="urn:microsoft.com/office/officeart/2005/8/layout/cycle2"/>
    <dgm:cxn modelId="{4E672D48-E7FC-4E5C-A5F8-7F95BFBB823B}" type="presParOf" srcId="{301CFB28-E455-45FD-9223-C830F4AB0DA4}" destId="{D005B961-DF78-4BF4-B65F-780E25CC5738}" srcOrd="0" destOrd="0" presId="urn:microsoft.com/office/officeart/2005/8/layout/cycle2"/>
    <dgm:cxn modelId="{1F12F3A8-CC5A-4585-9836-20AAEA53DAB2}" type="presParOf" srcId="{ECBCE8D2-DCA5-4FB6-8D16-269DE21EF7A8}" destId="{86B53A64-7B97-433F-BAC7-897DB9D8CCF6}" srcOrd="4" destOrd="0" presId="urn:microsoft.com/office/officeart/2005/8/layout/cycle2"/>
    <dgm:cxn modelId="{9F9E0B6B-B7A4-47AB-9EFD-D86937E359A4}" type="presParOf" srcId="{ECBCE8D2-DCA5-4FB6-8D16-269DE21EF7A8}" destId="{060D4D3C-9F56-4E2E-B5F2-B224126949F7}" srcOrd="5" destOrd="0" presId="urn:microsoft.com/office/officeart/2005/8/layout/cycle2"/>
    <dgm:cxn modelId="{BAC53D97-A127-41F0-9E05-C0F1164FF903}" type="presParOf" srcId="{060D4D3C-9F56-4E2E-B5F2-B224126949F7}" destId="{7D23E86E-0381-4A7D-A87A-D0FD4EA68F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69AB20-5F0B-4093-A2F7-951BD755ADD3}" type="doc">
      <dgm:prSet loTypeId="urn:microsoft.com/office/officeart/2005/8/layout/arrow2" loCatId="process" qsTypeId="urn:microsoft.com/office/officeart/2005/8/quickstyle/3d1" qsCatId="3D" csTypeId="urn:microsoft.com/office/officeart/2005/8/colors/accent0_1" csCatId="mainScheme" phldr="1"/>
      <dgm:spPr/>
    </dgm:pt>
    <dgm:pt modelId="{97ABBE82-E798-4C7E-9616-7515E2ABDE1A}">
      <dgm:prSet custT="1"/>
      <dgm:spPr/>
      <dgm:t>
        <a:bodyPr/>
        <a:lstStyle/>
        <a:p>
          <a:pPr algn="ctr"/>
          <a:r>
            <a:rPr lang="en-US" sz="4000" b="1" dirty="0" smtClean="0"/>
            <a:t>Domain Complexity</a:t>
          </a:r>
          <a:endParaRPr lang="en-US" sz="4000" b="1" dirty="0"/>
        </a:p>
      </dgm:t>
    </dgm:pt>
    <dgm:pt modelId="{A60DAEE1-1189-4612-AEDB-02E83F13D7C5}" type="parTrans" cxnId="{EBB86989-6B0E-421F-81DB-7361E16C89D1}">
      <dgm:prSet/>
      <dgm:spPr/>
      <dgm:t>
        <a:bodyPr/>
        <a:lstStyle/>
        <a:p>
          <a:endParaRPr lang="en-US"/>
        </a:p>
      </dgm:t>
    </dgm:pt>
    <dgm:pt modelId="{F9F896FD-D2AF-4EA5-B811-147FF6C38480}" type="sibTrans" cxnId="{EBB86989-6B0E-421F-81DB-7361E16C89D1}">
      <dgm:prSet/>
      <dgm:spPr/>
      <dgm:t>
        <a:bodyPr/>
        <a:lstStyle/>
        <a:p>
          <a:endParaRPr lang="en-US"/>
        </a:p>
      </dgm:t>
    </dgm:pt>
    <dgm:pt modelId="{525123E9-1F68-46C9-BF3C-EDA94D410223}" type="pres">
      <dgm:prSet presAssocID="{4869AB20-5F0B-4093-A2F7-951BD755ADD3}" presName="arrowDiagram" presStyleCnt="0">
        <dgm:presLayoutVars>
          <dgm:chMax val="5"/>
          <dgm:dir/>
          <dgm:resizeHandles val="exact"/>
        </dgm:presLayoutVars>
      </dgm:prSet>
      <dgm:spPr/>
    </dgm:pt>
    <dgm:pt modelId="{AA6FD6AA-F17A-4E11-B485-9C93E1B03D3C}" type="pres">
      <dgm:prSet presAssocID="{4869AB20-5F0B-4093-A2F7-951BD755ADD3}" presName="arrow" presStyleLbl="bgShp" presStyleIdx="0" presStyleCnt="1" custLinFactNeighborX="1875" custLinFactNeighborY="-1150"/>
      <dgm:spPr/>
    </dgm:pt>
    <dgm:pt modelId="{4925F243-DFEB-45AF-B678-F7EA348970AA}" type="pres">
      <dgm:prSet presAssocID="{4869AB20-5F0B-4093-A2F7-951BD755ADD3}" presName="arrowDiagram1" presStyleCnt="0">
        <dgm:presLayoutVars>
          <dgm:bulletEnabled val="1"/>
        </dgm:presLayoutVars>
      </dgm:prSet>
      <dgm:spPr/>
    </dgm:pt>
    <dgm:pt modelId="{792FC694-7F80-4BBA-8C9D-F80246173EF3}" type="pres">
      <dgm:prSet presAssocID="{97ABBE82-E798-4C7E-9616-7515E2ABDE1A}" presName="bullet1" presStyleLbl="node1" presStyleIdx="0" presStyleCnt="1" custFlipVert="1" custScaleX="33784" custScaleY="25900"/>
      <dgm:spPr/>
    </dgm:pt>
    <dgm:pt modelId="{E774A440-9E47-48B3-9ACD-80F2D1933E91}" type="pres">
      <dgm:prSet presAssocID="{97ABBE82-E798-4C7E-9616-7515E2ABDE1A}" presName="textBox1" presStyleLbl="revTx" presStyleIdx="0" presStyleCnt="1" custAng="20072898" custScaleX="218750" custLinFactNeighborX="-29005" custLinFactNeighborY="-21176">
        <dgm:presLayoutVars>
          <dgm:bulletEnabled val="1"/>
        </dgm:presLayoutVars>
      </dgm:prSet>
      <dgm:spPr/>
      <dgm:t>
        <a:bodyPr/>
        <a:lstStyle/>
        <a:p>
          <a:endParaRPr lang="en-US"/>
        </a:p>
      </dgm:t>
    </dgm:pt>
  </dgm:ptLst>
  <dgm:cxnLst>
    <dgm:cxn modelId="{44EEF418-A0C6-4910-B510-A1FD7C17F3B6}" type="presOf" srcId="{97ABBE82-E798-4C7E-9616-7515E2ABDE1A}" destId="{E774A440-9E47-48B3-9ACD-80F2D1933E91}" srcOrd="0" destOrd="0" presId="urn:microsoft.com/office/officeart/2005/8/layout/arrow2"/>
    <dgm:cxn modelId="{EBB86989-6B0E-421F-81DB-7361E16C89D1}" srcId="{4869AB20-5F0B-4093-A2F7-951BD755ADD3}" destId="{97ABBE82-E798-4C7E-9616-7515E2ABDE1A}" srcOrd="0" destOrd="0" parTransId="{A60DAEE1-1189-4612-AEDB-02E83F13D7C5}" sibTransId="{F9F896FD-D2AF-4EA5-B811-147FF6C38480}"/>
    <dgm:cxn modelId="{9B7DE80A-8087-4FCF-87EF-97EB081077E7}" type="presOf" srcId="{4869AB20-5F0B-4093-A2F7-951BD755ADD3}" destId="{525123E9-1F68-46C9-BF3C-EDA94D410223}" srcOrd="0" destOrd="0" presId="urn:microsoft.com/office/officeart/2005/8/layout/arrow2"/>
    <dgm:cxn modelId="{48DBCE45-D23F-4BF1-979E-7ACB2A9A6514}" type="presParOf" srcId="{525123E9-1F68-46C9-BF3C-EDA94D410223}" destId="{AA6FD6AA-F17A-4E11-B485-9C93E1B03D3C}" srcOrd="0" destOrd="0" presId="urn:microsoft.com/office/officeart/2005/8/layout/arrow2"/>
    <dgm:cxn modelId="{02D10F6C-78F4-414C-9D5D-6423C780FE29}" type="presParOf" srcId="{525123E9-1F68-46C9-BF3C-EDA94D410223}" destId="{4925F243-DFEB-45AF-B678-F7EA348970AA}" srcOrd="1" destOrd="0" presId="urn:microsoft.com/office/officeart/2005/8/layout/arrow2"/>
    <dgm:cxn modelId="{8D98A1DD-D736-44C5-8214-F0E06737D9E0}" type="presParOf" srcId="{4925F243-DFEB-45AF-B678-F7EA348970AA}" destId="{792FC694-7F80-4BBA-8C9D-F80246173EF3}" srcOrd="0" destOrd="0" presId="urn:microsoft.com/office/officeart/2005/8/layout/arrow2"/>
    <dgm:cxn modelId="{07DC4462-E656-4328-BB8C-FD5239AA2A1E}" type="presParOf" srcId="{4925F243-DFEB-45AF-B678-F7EA348970AA}" destId="{E774A440-9E47-48B3-9ACD-80F2D1933E91}"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023598-A0FE-42E5-AA0B-28BA23905AD7}" type="doc">
      <dgm:prSet loTypeId="urn:microsoft.com/office/officeart/2005/8/layout/cycle2" loCatId="cycle" qsTypeId="urn:microsoft.com/office/officeart/2005/8/quickstyle/simple5" qsCatId="simple" csTypeId="urn:microsoft.com/office/officeart/2005/8/colors/colorful1#5" csCatId="colorful" phldr="1"/>
      <dgm:spPr/>
      <dgm:t>
        <a:bodyPr/>
        <a:lstStyle/>
        <a:p>
          <a:endParaRPr lang="en-US"/>
        </a:p>
      </dgm:t>
    </dgm:pt>
    <dgm:pt modelId="{18ECE466-B32B-4148-876E-1EBFD923FD1F}">
      <dgm:prSet phldrT="[Text]"/>
      <dgm:spPr>
        <a:solidFill>
          <a:schemeClr val="tx2">
            <a:lumMod val="60000"/>
            <a:lumOff val="40000"/>
          </a:schemeClr>
        </a:solidFill>
      </dgm:spPr>
      <dgm:t>
        <a:bodyPr/>
        <a:lstStyle/>
        <a:p>
          <a:r>
            <a:rPr lang="en-US" dirty="0" smtClean="0"/>
            <a:t>Relevant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dirty="0"/>
        </a:p>
      </dgm:t>
    </dgm:pt>
    <dgm:pt modelId="{793CC0A7-D627-48F3-BDC6-2AF5D2899B13}" type="parTrans" cxnId="{6A451599-1FC7-430D-B62B-7C8F2941262D}">
      <dgm:prSet/>
      <dgm:spPr/>
      <dgm:t>
        <a:bodyPr/>
        <a:lstStyle/>
        <a:p>
          <a:endParaRPr lang="en-US"/>
        </a:p>
      </dgm:t>
    </dgm:pt>
    <dgm:pt modelId="{C2817E90-1004-492A-B6FF-F794CC3FBEAC}" type="sibTrans" cxnId="{6A451599-1FC7-430D-B62B-7C8F2941262D}">
      <dgm:prSet/>
      <dgm:spPr>
        <a:solidFill>
          <a:schemeClr val="tx2">
            <a:lumMod val="60000"/>
            <a:lumOff val="40000"/>
          </a:schemeClr>
        </a:solidFill>
      </dgm:spPr>
      <dgm:t>
        <a:bodyPr/>
        <a:lstStyle/>
        <a:p>
          <a:endParaRPr lang="en-US"/>
        </a:p>
      </dgm:t>
    </dgm:pt>
    <dgm:pt modelId="{B1EC0516-4697-4A24-84C5-E6F55C9F559E}">
      <dgm:prSet phldrT="[Text]"/>
      <dgm:spPr>
        <a:solidFill>
          <a:schemeClr val="accent6">
            <a:lumMod val="75000"/>
          </a:schemeClr>
        </a:solidFill>
      </dgm:spPr>
      <dgm:t>
        <a:bodyPr/>
        <a:lstStyle/>
        <a:p>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dirty="0" smtClean="0"/>
            <a:t>Architecture</a:t>
          </a:r>
          <a:endParaRPr lang="en-US" dirty="0"/>
        </a:p>
      </dgm:t>
    </dgm:pt>
    <dgm:pt modelId="{92572486-4BAD-4B23-9AB6-BA7A87AD41E7}" type="parTrans" cxnId="{7885AA0D-DD70-410C-9211-1B0B0B95B2B7}">
      <dgm:prSet/>
      <dgm:spPr/>
      <dgm:t>
        <a:bodyPr/>
        <a:lstStyle/>
        <a:p>
          <a:endParaRPr lang="en-US"/>
        </a:p>
      </dgm:t>
    </dgm:pt>
    <dgm:pt modelId="{D23D20E0-9818-4C61-8514-42F3BAAD2E99}" type="sibTrans" cxnId="{7885AA0D-DD70-410C-9211-1B0B0B95B2B7}">
      <dgm:prSet/>
      <dgm:spPr>
        <a:solidFill>
          <a:schemeClr val="accent6">
            <a:lumMod val="75000"/>
          </a:schemeClr>
        </a:solidFill>
      </dgm:spPr>
      <dgm:t>
        <a:bodyPr/>
        <a:lstStyle/>
        <a:p>
          <a:endParaRPr lang="en-US"/>
        </a:p>
      </dgm:t>
    </dgm:pt>
    <dgm:pt modelId="{CFF9C301-1ED6-4B53-9953-DA861C853CEE}">
      <dgm:prSet phldrT="[Text]"/>
      <dgm:spPr>
        <a:solidFill>
          <a:schemeClr val="tx2">
            <a:lumMod val="60000"/>
            <a:lumOff val="40000"/>
          </a:schemeClr>
        </a:solidFill>
      </dgm:spPr>
      <dgm:t>
        <a:bodyPr/>
        <a:lstStyle/>
        <a:p>
          <a:r>
            <a:rPr lang="en-US" dirty="0" smtClean="0"/>
            <a:t>Ubiquitous </a:t>
          </a:r>
          <a:r>
            <a:rPr lang="en-US" b="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dirty="0"/>
        </a:p>
      </dgm:t>
    </dgm:pt>
    <dgm:pt modelId="{C517AD5B-CDDC-46E7-B723-1EB68A21C16F}" type="parTrans" cxnId="{5B52FDDC-4FC4-4467-A63B-2B90E9F06E3A}">
      <dgm:prSet/>
      <dgm:spPr/>
      <dgm:t>
        <a:bodyPr/>
        <a:lstStyle/>
        <a:p>
          <a:endParaRPr lang="en-US"/>
        </a:p>
      </dgm:t>
    </dgm:pt>
    <dgm:pt modelId="{ED4BC599-E084-4743-9643-1048F83C9F7B}" type="sibTrans" cxnId="{5B52FDDC-4FC4-4467-A63B-2B90E9F06E3A}">
      <dgm:prSet/>
      <dgm:spPr>
        <a:solidFill>
          <a:schemeClr val="tx2">
            <a:lumMod val="60000"/>
            <a:lumOff val="40000"/>
          </a:schemeClr>
        </a:solidFill>
      </dgm:spPr>
      <dgm:t>
        <a:bodyPr/>
        <a:lstStyle/>
        <a:p>
          <a:endParaRPr lang="en-US"/>
        </a:p>
      </dgm:t>
    </dgm:pt>
    <dgm:pt modelId="{ECBCE8D2-DCA5-4FB6-8D16-269DE21EF7A8}" type="pres">
      <dgm:prSet presAssocID="{A2023598-A0FE-42E5-AA0B-28BA23905AD7}" presName="cycle" presStyleCnt="0">
        <dgm:presLayoutVars>
          <dgm:dir/>
          <dgm:resizeHandles val="exact"/>
        </dgm:presLayoutVars>
      </dgm:prSet>
      <dgm:spPr/>
      <dgm:t>
        <a:bodyPr/>
        <a:lstStyle/>
        <a:p>
          <a:endParaRPr lang="en-US"/>
        </a:p>
      </dgm:t>
    </dgm:pt>
    <dgm:pt modelId="{D524A7F0-1D4F-48D3-AFAC-B736AD339931}" type="pres">
      <dgm:prSet presAssocID="{18ECE466-B32B-4148-876E-1EBFD923FD1F}" presName="node" presStyleLbl="node1" presStyleIdx="0" presStyleCnt="3">
        <dgm:presLayoutVars>
          <dgm:bulletEnabled val="1"/>
        </dgm:presLayoutVars>
      </dgm:prSet>
      <dgm:spPr/>
      <dgm:t>
        <a:bodyPr/>
        <a:lstStyle/>
        <a:p>
          <a:endParaRPr lang="en-US"/>
        </a:p>
      </dgm:t>
    </dgm:pt>
    <dgm:pt modelId="{EFCFC6CF-6A41-4295-BE41-DEF67F76E4F3}" type="pres">
      <dgm:prSet presAssocID="{C2817E90-1004-492A-B6FF-F794CC3FBEAC}" presName="sibTrans" presStyleLbl="sibTrans2D1" presStyleIdx="0" presStyleCnt="3"/>
      <dgm:spPr/>
      <dgm:t>
        <a:bodyPr/>
        <a:lstStyle/>
        <a:p>
          <a:endParaRPr lang="en-US"/>
        </a:p>
      </dgm:t>
    </dgm:pt>
    <dgm:pt modelId="{85095C07-EB9E-4289-B3DD-5CF576A90CB4}" type="pres">
      <dgm:prSet presAssocID="{C2817E90-1004-492A-B6FF-F794CC3FBEAC}" presName="connectorText" presStyleLbl="sibTrans2D1" presStyleIdx="0" presStyleCnt="3"/>
      <dgm:spPr/>
      <dgm:t>
        <a:bodyPr/>
        <a:lstStyle/>
        <a:p>
          <a:endParaRPr lang="en-US"/>
        </a:p>
      </dgm:t>
    </dgm:pt>
    <dgm:pt modelId="{E104836E-972D-494D-91FA-364433BD0D35}" type="pres">
      <dgm:prSet presAssocID="{B1EC0516-4697-4A24-84C5-E6F55C9F559E}" presName="node" presStyleLbl="node1" presStyleIdx="1" presStyleCnt="3">
        <dgm:presLayoutVars>
          <dgm:bulletEnabled val="1"/>
        </dgm:presLayoutVars>
      </dgm:prSet>
      <dgm:spPr/>
      <dgm:t>
        <a:bodyPr/>
        <a:lstStyle/>
        <a:p>
          <a:endParaRPr lang="en-US"/>
        </a:p>
      </dgm:t>
    </dgm:pt>
    <dgm:pt modelId="{301CFB28-E455-45FD-9223-C830F4AB0DA4}" type="pres">
      <dgm:prSet presAssocID="{D23D20E0-9818-4C61-8514-42F3BAAD2E99}" presName="sibTrans" presStyleLbl="sibTrans2D1" presStyleIdx="1" presStyleCnt="3"/>
      <dgm:spPr/>
      <dgm:t>
        <a:bodyPr/>
        <a:lstStyle/>
        <a:p>
          <a:endParaRPr lang="en-US"/>
        </a:p>
      </dgm:t>
    </dgm:pt>
    <dgm:pt modelId="{D005B961-DF78-4BF4-B65F-780E25CC5738}" type="pres">
      <dgm:prSet presAssocID="{D23D20E0-9818-4C61-8514-42F3BAAD2E99}" presName="connectorText" presStyleLbl="sibTrans2D1" presStyleIdx="1" presStyleCnt="3"/>
      <dgm:spPr/>
      <dgm:t>
        <a:bodyPr/>
        <a:lstStyle/>
        <a:p>
          <a:endParaRPr lang="en-US"/>
        </a:p>
      </dgm:t>
    </dgm:pt>
    <dgm:pt modelId="{86B53A64-7B97-433F-BAC7-897DB9D8CCF6}" type="pres">
      <dgm:prSet presAssocID="{CFF9C301-1ED6-4B53-9953-DA861C853CEE}" presName="node" presStyleLbl="node1" presStyleIdx="2" presStyleCnt="3">
        <dgm:presLayoutVars>
          <dgm:bulletEnabled val="1"/>
        </dgm:presLayoutVars>
      </dgm:prSet>
      <dgm:spPr/>
      <dgm:t>
        <a:bodyPr/>
        <a:lstStyle/>
        <a:p>
          <a:endParaRPr lang="en-US"/>
        </a:p>
      </dgm:t>
    </dgm:pt>
    <dgm:pt modelId="{060D4D3C-9F56-4E2E-B5F2-B224126949F7}" type="pres">
      <dgm:prSet presAssocID="{ED4BC599-E084-4743-9643-1048F83C9F7B}" presName="sibTrans" presStyleLbl="sibTrans2D1" presStyleIdx="2" presStyleCnt="3"/>
      <dgm:spPr/>
      <dgm:t>
        <a:bodyPr/>
        <a:lstStyle/>
        <a:p>
          <a:endParaRPr lang="en-US"/>
        </a:p>
      </dgm:t>
    </dgm:pt>
    <dgm:pt modelId="{7D23E86E-0381-4A7D-A87A-D0FD4EA68F1E}" type="pres">
      <dgm:prSet presAssocID="{ED4BC599-E084-4743-9643-1048F83C9F7B}" presName="connectorText" presStyleLbl="sibTrans2D1" presStyleIdx="2" presStyleCnt="3"/>
      <dgm:spPr/>
      <dgm:t>
        <a:bodyPr/>
        <a:lstStyle/>
        <a:p>
          <a:endParaRPr lang="en-US"/>
        </a:p>
      </dgm:t>
    </dgm:pt>
  </dgm:ptLst>
  <dgm:cxnLst>
    <dgm:cxn modelId="{5B52FDDC-4FC4-4467-A63B-2B90E9F06E3A}" srcId="{A2023598-A0FE-42E5-AA0B-28BA23905AD7}" destId="{CFF9C301-1ED6-4B53-9953-DA861C853CEE}" srcOrd="2" destOrd="0" parTransId="{C517AD5B-CDDC-46E7-B723-1EB68A21C16F}" sibTransId="{ED4BC599-E084-4743-9643-1048F83C9F7B}"/>
    <dgm:cxn modelId="{1C5DCEB5-1799-4F8A-98AC-DB900E45782A}" type="presOf" srcId="{B1EC0516-4697-4A24-84C5-E6F55C9F559E}" destId="{E104836E-972D-494D-91FA-364433BD0D35}" srcOrd="0" destOrd="0" presId="urn:microsoft.com/office/officeart/2005/8/layout/cycle2"/>
    <dgm:cxn modelId="{22B539E0-A322-48B2-B339-09807D4FA5CB}" type="presOf" srcId="{ED4BC599-E084-4743-9643-1048F83C9F7B}" destId="{7D23E86E-0381-4A7D-A87A-D0FD4EA68F1E}" srcOrd="1" destOrd="0" presId="urn:microsoft.com/office/officeart/2005/8/layout/cycle2"/>
    <dgm:cxn modelId="{6A451599-1FC7-430D-B62B-7C8F2941262D}" srcId="{A2023598-A0FE-42E5-AA0B-28BA23905AD7}" destId="{18ECE466-B32B-4148-876E-1EBFD923FD1F}" srcOrd="0" destOrd="0" parTransId="{793CC0A7-D627-48F3-BDC6-2AF5D2899B13}" sibTransId="{C2817E90-1004-492A-B6FF-F794CC3FBEAC}"/>
    <dgm:cxn modelId="{A287BF4E-8A83-44ED-AB97-EC45F5817CE8}" type="presOf" srcId="{ED4BC599-E084-4743-9643-1048F83C9F7B}" destId="{060D4D3C-9F56-4E2E-B5F2-B224126949F7}" srcOrd="0" destOrd="0" presId="urn:microsoft.com/office/officeart/2005/8/layout/cycle2"/>
    <dgm:cxn modelId="{7885AA0D-DD70-410C-9211-1B0B0B95B2B7}" srcId="{A2023598-A0FE-42E5-AA0B-28BA23905AD7}" destId="{B1EC0516-4697-4A24-84C5-E6F55C9F559E}" srcOrd="1" destOrd="0" parTransId="{92572486-4BAD-4B23-9AB6-BA7A87AD41E7}" sibTransId="{D23D20E0-9818-4C61-8514-42F3BAAD2E99}"/>
    <dgm:cxn modelId="{CA1D37D3-DB5A-4D7D-ACB7-6932006C27EB}" type="presOf" srcId="{D23D20E0-9818-4C61-8514-42F3BAAD2E99}" destId="{D005B961-DF78-4BF4-B65F-780E25CC5738}" srcOrd="1" destOrd="0" presId="urn:microsoft.com/office/officeart/2005/8/layout/cycle2"/>
    <dgm:cxn modelId="{7AFBD5CD-1F11-4E43-8393-BF6E09803E7E}" type="presOf" srcId="{CFF9C301-1ED6-4B53-9953-DA861C853CEE}" destId="{86B53A64-7B97-433F-BAC7-897DB9D8CCF6}" srcOrd="0" destOrd="0" presId="urn:microsoft.com/office/officeart/2005/8/layout/cycle2"/>
    <dgm:cxn modelId="{F56ED21D-7A4C-4A50-A5F7-07758E5B94EC}" type="presOf" srcId="{C2817E90-1004-492A-B6FF-F794CC3FBEAC}" destId="{EFCFC6CF-6A41-4295-BE41-DEF67F76E4F3}" srcOrd="0" destOrd="0" presId="urn:microsoft.com/office/officeart/2005/8/layout/cycle2"/>
    <dgm:cxn modelId="{5C36E008-F08E-47C6-8A47-8F99FA1F20EA}" type="presOf" srcId="{A2023598-A0FE-42E5-AA0B-28BA23905AD7}" destId="{ECBCE8D2-DCA5-4FB6-8D16-269DE21EF7A8}" srcOrd="0" destOrd="0" presId="urn:microsoft.com/office/officeart/2005/8/layout/cycle2"/>
    <dgm:cxn modelId="{E2A3A8BF-CA5A-45BA-A8F1-12767905B927}" type="presOf" srcId="{D23D20E0-9818-4C61-8514-42F3BAAD2E99}" destId="{301CFB28-E455-45FD-9223-C830F4AB0DA4}" srcOrd="0" destOrd="0" presId="urn:microsoft.com/office/officeart/2005/8/layout/cycle2"/>
    <dgm:cxn modelId="{3EC8F689-1448-4C69-904B-C448ABA5473D}" type="presOf" srcId="{18ECE466-B32B-4148-876E-1EBFD923FD1F}" destId="{D524A7F0-1D4F-48D3-AFAC-B736AD339931}" srcOrd="0" destOrd="0" presId="urn:microsoft.com/office/officeart/2005/8/layout/cycle2"/>
    <dgm:cxn modelId="{54B52692-59EE-48D5-B19A-D5379A618E22}" type="presOf" srcId="{C2817E90-1004-492A-B6FF-F794CC3FBEAC}" destId="{85095C07-EB9E-4289-B3DD-5CF576A90CB4}" srcOrd="1" destOrd="0" presId="urn:microsoft.com/office/officeart/2005/8/layout/cycle2"/>
    <dgm:cxn modelId="{CAE3906C-40EA-4C58-9690-40A14CCDA2EE}" type="presParOf" srcId="{ECBCE8D2-DCA5-4FB6-8D16-269DE21EF7A8}" destId="{D524A7F0-1D4F-48D3-AFAC-B736AD339931}" srcOrd="0" destOrd="0" presId="urn:microsoft.com/office/officeart/2005/8/layout/cycle2"/>
    <dgm:cxn modelId="{69CD36CA-DEFC-499C-9A4F-4FBD47D48A8D}" type="presParOf" srcId="{ECBCE8D2-DCA5-4FB6-8D16-269DE21EF7A8}" destId="{EFCFC6CF-6A41-4295-BE41-DEF67F76E4F3}" srcOrd="1" destOrd="0" presId="urn:microsoft.com/office/officeart/2005/8/layout/cycle2"/>
    <dgm:cxn modelId="{4CC4203B-7954-4693-93D6-0BDFD0E07897}" type="presParOf" srcId="{EFCFC6CF-6A41-4295-BE41-DEF67F76E4F3}" destId="{85095C07-EB9E-4289-B3DD-5CF576A90CB4}" srcOrd="0" destOrd="0" presId="urn:microsoft.com/office/officeart/2005/8/layout/cycle2"/>
    <dgm:cxn modelId="{2A90B684-5AF5-4BC5-A380-D3C311BCFC88}" type="presParOf" srcId="{ECBCE8D2-DCA5-4FB6-8D16-269DE21EF7A8}" destId="{E104836E-972D-494D-91FA-364433BD0D35}" srcOrd="2" destOrd="0" presId="urn:microsoft.com/office/officeart/2005/8/layout/cycle2"/>
    <dgm:cxn modelId="{528285BD-06BC-4541-A32F-6CC7A1D41966}" type="presParOf" srcId="{ECBCE8D2-DCA5-4FB6-8D16-269DE21EF7A8}" destId="{301CFB28-E455-45FD-9223-C830F4AB0DA4}" srcOrd="3" destOrd="0" presId="urn:microsoft.com/office/officeart/2005/8/layout/cycle2"/>
    <dgm:cxn modelId="{12996989-06DB-436D-A58F-B0D21A6A9ED6}" type="presParOf" srcId="{301CFB28-E455-45FD-9223-C830F4AB0DA4}" destId="{D005B961-DF78-4BF4-B65F-780E25CC5738}" srcOrd="0" destOrd="0" presId="urn:microsoft.com/office/officeart/2005/8/layout/cycle2"/>
    <dgm:cxn modelId="{6994EE8E-F0FE-4837-9151-8C63AF478506}" type="presParOf" srcId="{ECBCE8D2-DCA5-4FB6-8D16-269DE21EF7A8}" destId="{86B53A64-7B97-433F-BAC7-897DB9D8CCF6}" srcOrd="4" destOrd="0" presId="urn:microsoft.com/office/officeart/2005/8/layout/cycle2"/>
    <dgm:cxn modelId="{DB2F2A5D-572B-476A-82DC-341582CD9DBC}" type="presParOf" srcId="{ECBCE8D2-DCA5-4FB6-8D16-269DE21EF7A8}" destId="{060D4D3C-9F56-4E2E-B5F2-B224126949F7}" srcOrd="5" destOrd="0" presId="urn:microsoft.com/office/officeart/2005/8/layout/cycle2"/>
    <dgm:cxn modelId="{33CEE357-DEDC-4E42-8E6F-58DFF387F419}" type="presParOf" srcId="{060D4D3C-9F56-4E2E-B5F2-B224126949F7}" destId="{7D23E86E-0381-4A7D-A87A-D0FD4EA68F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A95D9-6A84-43A0-8A02-454D68660BEA}">
      <dsp:nvSpPr>
        <dsp:cNvPr id="0" name=""/>
        <dsp:cNvSpPr/>
      </dsp:nvSpPr>
      <dsp:spPr>
        <a:xfrm>
          <a:off x="1736323" y="0"/>
          <a:ext cx="2345525" cy="2345592"/>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65AAF0-56AC-4C14-9075-8FA10F238928}">
      <dsp:nvSpPr>
        <dsp:cNvPr id="0" name=""/>
        <dsp:cNvSpPr/>
      </dsp:nvSpPr>
      <dsp:spPr>
        <a:xfrm>
          <a:off x="2254353" y="849199"/>
          <a:ext cx="1308618" cy="65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Irrelevant Architectures</a:t>
          </a:r>
          <a:endParaRPr lang="en-US" sz="1800" kern="1200" dirty="0">
            <a:effectLst>
              <a:outerShdw blurRad="38100" dist="38100" dir="2700000" algn="tl">
                <a:srgbClr xmlns:mc="http://schemas.openxmlformats.org/markup-compatibility/2006" xmlns:a14="http://schemas.microsoft.com/office/drawing/2010/main" val="000000" mc:Ignorable="">
                  <a:alpha val="43137"/>
                </a:srgbClr>
              </a:outerShdw>
            </a:effectLst>
          </a:endParaRPr>
        </a:p>
      </dsp:txBody>
      <dsp:txXfrm>
        <a:off x="2254353" y="849199"/>
        <a:ext cx="1308618" cy="654232"/>
      </dsp:txXfrm>
    </dsp:sp>
    <dsp:sp modelId="{74737179-0F0D-4C6E-A37B-844E02735E2B}">
      <dsp:nvSpPr>
        <dsp:cNvPr id="0" name=""/>
        <dsp:cNvSpPr/>
      </dsp:nvSpPr>
      <dsp:spPr>
        <a:xfrm>
          <a:off x="1252151" y="1503431"/>
          <a:ext cx="2014985" cy="2015837"/>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1C576-71C2-4E6E-9D94-F4AB46E21A1E}">
      <dsp:nvSpPr>
        <dsp:cNvPr id="0" name=""/>
        <dsp:cNvSpPr/>
      </dsp:nvSpPr>
      <dsp:spPr>
        <a:xfrm>
          <a:off x="1600044" y="2199543"/>
          <a:ext cx="1308618" cy="65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Creeping Complexity</a:t>
          </a:r>
          <a:endParaRPr lang="en-US" sz="1800" kern="1200" dirty="0">
            <a:effectLst>
              <a:outerShdw blurRad="38100" dist="38100" dir="2700000" algn="tl">
                <a:srgbClr xmlns:mc="http://schemas.openxmlformats.org/markup-compatibility/2006" xmlns:a14="http://schemas.microsoft.com/office/drawing/2010/main" val="000000" mc:Ignorable="">
                  <a:alpha val="43137"/>
                </a:srgbClr>
              </a:outerShdw>
            </a:effectLst>
          </a:endParaRPr>
        </a:p>
      </dsp:txBody>
      <dsp:txXfrm>
        <a:off x="1600044" y="2199543"/>
        <a:ext cx="1308618" cy="654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4A7F0-1D4F-48D3-AFAC-B736AD339931}">
      <dsp:nvSpPr>
        <dsp:cNvPr id="0" name=""/>
        <dsp:cNvSpPr/>
      </dsp:nvSpPr>
      <dsp:spPr>
        <a:xfrm>
          <a:off x="3342865" y="419"/>
          <a:ext cx="2382068" cy="2382068"/>
        </a:xfrm>
        <a:prstGeom prst="ellipse">
          <a:avLst/>
        </a:prstGeom>
        <a:solidFill>
          <a:schemeClr val="tx2">
            <a:lumMod val="60000"/>
            <a:lumOff val="4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Relevant </a:t>
          </a: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sz="2500" kern="1200" dirty="0"/>
        </a:p>
      </dsp:txBody>
      <dsp:txXfrm>
        <a:off x="3691711" y="349265"/>
        <a:ext cx="1684376" cy="1684376"/>
      </dsp:txXfrm>
    </dsp:sp>
    <dsp:sp modelId="{EFCFC6CF-6A41-4295-BE41-DEF67F76E4F3}">
      <dsp:nvSpPr>
        <dsp:cNvPr id="0" name=""/>
        <dsp:cNvSpPr/>
      </dsp:nvSpPr>
      <dsp:spPr>
        <a:xfrm rot="3600000">
          <a:off x="5102382" y="2325617"/>
          <a:ext cx="636813" cy="803948"/>
        </a:xfrm>
        <a:prstGeom prst="rightArrow">
          <a:avLst>
            <a:gd name="adj1" fmla="val 60000"/>
            <a:gd name="adj2" fmla="val 50000"/>
          </a:avLst>
        </a:prstGeom>
        <a:solidFill>
          <a:schemeClr val="tx2">
            <a:lumMod val="60000"/>
            <a:lumOff val="4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150143" y="2403683"/>
        <a:ext cx="445769" cy="482368"/>
      </dsp:txXfrm>
    </dsp:sp>
    <dsp:sp modelId="{E104836E-972D-494D-91FA-364433BD0D35}">
      <dsp:nvSpPr>
        <dsp:cNvPr id="0" name=""/>
        <dsp:cNvSpPr/>
      </dsp:nvSpPr>
      <dsp:spPr>
        <a:xfrm>
          <a:off x="5134667" y="3103911"/>
          <a:ext cx="2382068" cy="2382068"/>
        </a:xfrm>
        <a:prstGeom prst="ellipse">
          <a:avLst/>
        </a:prstGeom>
        <a:solidFill>
          <a:schemeClr val="accent6">
            <a:lumMod val="75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sz="2500" kern="1200" dirty="0" smtClean="0"/>
            <a:t>Architecture</a:t>
          </a:r>
          <a:endParaRPr lang="en-US" sz="2500" kern="1200" dirty="0"/>
        </a:p>
      </dsp:txBody>
      <dsp:txXfrm>
        <a:off x="5483513" y="3452757"/>
        <a:ext cx="1684376" cy="1684376"/>
      </dsp:txXfrm>
    </dsp:sp>
    <dsp:sp modelId="{301CFB28-E455-45FD-9223-C830F4AB0DA4}">
      <dsp:nvSpPr>
        <dsp:cNvPr id="0" name=""/>
        <dsp:cNvSpPr/>
      </dsp:nvSpPr>
      <dsp:spPr>
        <a:xfrm rot="10800000">
          <a:off x="4233516" y="3892972"/>
          <a:ext cx="636813" cy="803948"/>
        </a:xfrm>
        <a:prstGeom prst="rightArrow">
          <a:avLst>
            <a:gd name="adj1" fmla="val 60000"/>
            <a:gd name="adj2" fmla="val 50000"/>
          </a:avLst>
        </a:prstGeom>
        <a:solidFill>
          <a:schemeClr val="accent6">
            <a:lumMod val="75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4424560" y="4053762"/>
        <a:ext cx="445769" cy="482368"/>
      </dsp:txXfrm>
    </dsp:sp>
    <dsp:sp modelId="{86B53A64-7B97-433F-BAC7-897DB9D8CCF6}">
      <dsp:nvSpPr>
        <dsp:cNvPr id="0" name=""/>
        <dsp:cNvSpPr/>
      </dsp:nvSpPr>
      <dsp:spPr>
        <a:xfrm>
          <a:off x="1551063" y="3103911"/>
          <a:ext cx="2382068" cy="2382068"/>
        </a:xfrm>
        <a:prstGeom prst="ellipse">
          <a:avLst/>
        </a:prstGeom>
        <a:solidFill>
          <a:schemeClr val="tx2">
            <a:lumMod val="60000"/>
            <a:lumOff val="4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Ubiquitous </a:t>
          </a: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sz="2500" kern="1200" dirty="0"/>
        </a:p>
      </dsp:txBody>
      <dsp:txXfrm>
        <a:off x="1899909" y="3452757"/>
        <a:ext cx="1684376" cy="1684376"/>
      </dsp:txXfrm>
    </dsp:sp>
    <dsp:sp modelId="{060D4D3C-9F56-4E2E-B5F2-B224126949F7}">
      <dsp:nvSpPr>
        <dsp:cNvPr id="0" name=""/>
        <dsp:cNvSpPr/>
      </dsp:nvSpPr>
      <dsp:spPr>
        <a:xfrm rot="18000000">
          <a:off x="3310580" y="2356834"/>
          <a:ext cx="636813" cy="803948"/>
        </a:xfrm>
        <a:prstGeom prst="rightArrow">
          <a:avLst>
            <a:gd name="adj1" fmla="val 60000"/>
            <a:gd name="adj2" fmla="val 50000"/>
          </a:avLst>
        </a:prstGeom>
        <a:solidFill>
          <a:schemeClr val="tx2">
            <a:lumMod val="60000"/>
            <a:lumOff val="4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358341" y="2600348"/>
        <a:ext cx="445769" cy="482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4A7F0-1D4F-48D3-AFAC-B736AD339931}">
      <dsp:nvSpPr>
        <dsp:cNvPr id="0" name=""/>
        <dsp:cNvSpPr/>
      </dsp:nvSpPr>
      <dsp:spPr>
        <a:xfrm>
          <a:off x="3379886" y="1415"/>
          <a:ext cx="2384226" cy="2384226"/>
        </a:xfrm>
        <a:prstGeom prst="ellipse">
          <a:avLst/>
        </a:prstGeom>
        <a:solidFill>
          <a:schemeClr val="tx1">
            <a:lumMod val="50000"/>
            <a:lumOff val="5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Relevant </a:t>
          </a: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Modeling</a:t>
          </a:r>
          <a:endParaRPr lang="en-US" sz="2500" kern="1200" dirty="0"/>
        </a:p>
      </dsp:txBody>
      <dsp:txXfrm>
        <a:off x="3729048" y="350577"/>
        <a:ext cx="1685902" cy="1685902"/>
      </dsp:txXfrm>
    </dsp:sp>
    <dsp:sp modelId="{EFCFC6CF-6A41-4295-BE41-DEF67F76E4F3}">
      <dsp:nvSpPr>
        <dsp:cNvPr id="0" name=""/>
        <dsp:cNvSpPr/>
      </dsp:nvSpPr>
      <dsp:spPr>
        <a:xfrm rot="3600000">
          <a:off x="5141178" y="2325344"/>
          <a:ext cx="633130" cy="804676"/>
        </a:xfrm>
        <a:prstGeom prst="rightArrow">
          <a:avLst>
            <a:gd name="adj1" fmla="val 60000"/>
            <a:gd name="adj2" fmla="val 50000"/>
          </a:avLst>
        </a:prstGeom>
        <a:solidFill>
          <a:schemeClr val="tx1">
            <a:lumMod val="50000"/>
            <a:lumOff val="5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188663" y="2404033"/>
        <a:ext cx="443191" cy="482806"/>
      </dsp:txXfrm>
    </dsp:sp>
    <dsp:sp modelId="{E104836E-972D-494D-91FA-364433BD0D35}">
      <dsp:nvSpPr>
        <dsp:cNvPr id="0" name=""/>
        <dsp:cNvSpPr/>
      </dsp:nvSpPr>
      <dsp:spPr>
        <a:xfrm>
          <a:off x="5169293" y="3100758"/>
          <a:ext cx="2384226" cy="2384226"/>
        </a:xfrm>
        <a:prstGeom prst="ellipse">
          <a:avLst/>
        </a:prstGeom>
        <a:solidFill>
          <a:schemeClr val="tx1">
            <a:lumMod val="50000"/>
            <a:lumOff val="5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Emergent </a:t>
          </a:r>
          <a:r>
            <a:rPr lang="en-US" sz="2500" kern="1200" dirty="0" smtClean="0"/>
            <a:t>Architecture</a:t>
          </a:r>
          <a:endParaRPr lang="en-US" sz="2500" kern="1200" dirty="0"/>
        </a:p>
      </dsp:txBody>
      <dsp:txXfrm>
        <a:off x="5518455" y="3449920"/>
        <a:ext cx="1685902" cy="1685902"/>
      </dsp:txXfrm>
    </dsp:sp>
    <dsp:sp modelId="{301CFB28-E455-45FD-9223-C830F4AB0DA4}">
      <dsp:nvSpPr>
        <dsp:cNvPr id="0" name=""/>
        <dsp:cNvSpPr/>
      </dsp:nvSpPr>
      <dsp:spPr>
        <a:xfrm rot="10800000">
          <a:off x="4273353" y="3890533"/>
          <a:ext cx="633130" cy="804676"/>
        </a:xfrm>
        <a:prstGeom prst="rightArrow">
          <a:avLst>
            <a:gd name="adj1" fmla="val 60000"/>
            <a:gd name="adj2" fmla="val 50000"/>
          </a:avLst>
        </a:prstGeom>
        <a:solidFill>
          <a:schemeClr val="tx1">
            <a:lumMod val="50000"/>
            <a:lumOff val="5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4463292" y="4051468"/>
        <a:ext cx="443191" cy="482806"/>
      </dsp:txXfrm>
    </dsp:sp>
    <dsp:sp modelId="{86B53A64-7B97-433F-BAC7-897DB9D8CCF6}">
      <dsp:nvSpPr>
        <dsp:cNvPr id="0" name=""/>
        <dsp:cNvSpPr/>
      </dsp:nvSpPr>
      <dsp:spPr>
        <a:xfrm>
          <a:off x="1590480" y="3100758"/>
          <a:ext cx="2384226" cy="2384226"/>
        </a:xfrm>
        <a:prstGeom prst="ellipse">
          <a:avLst/>
        </a:prstGeom>
        <a:solidFill>
          <a:schemeClr val="tx2">
            <a:lumMod val="60000"/>
            <a:lumOff val="40000"/>
          </a:schemeClr>
        </a:solidFill>
        <a:ln>
          <a:noFill/>
        </a:ln>
        <a:effectLst>
          <a:glow rad="228600">
            <a:schemeClr val="accent1">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Ubiquitous </a:t>
          </a:r>
          <a:r>
            <a:rPr lang="en-US" sz="2500" b="0" kern="1200" cap="none" spc="0" dirty="0" smtClean="0">
              <a:ln w="18415" cmpd="sng">
                <a:solidFill>
                  <a:srgbClr xmlns:mc="http://schemas.openxmlformats.org/markup-compatibility/2006" xmlns:a14="http://schemas.microsoft.com/office/drawing/2010/main" val="FFFFFF" mc:Ignorable=""/>
                </a:solidFill>
                <a:prstDash val="solid"/>
              </a:ln>
              <a:solidFill>
                <a:srgbClr xmlns:mc="http://schemas.openxmlformats.org/markup-compatibility/2006" xmlns:a14="http://schemas.microsoft.com/office/drawing/2010/main" val="FFFFFF" mc:Ignorable=""/>
              </a:solidFill>
              <a:effectLst>
                <a:outerShdw blurRad="63500" dir="3600000" algn="tl" rotWithShape="0">
                  <a:srgbClr xmlns:mc="http://schemas.openxmlformats.org/markup-compatibility/2006" xmlns:a14="http://schemas.microsoft.com/office/drawing/2010/main" val="000000" mc:Ignorable="">
                    <a:alpha val="70000"/>
                  </a:srgbClr>
                </a:outerShdw>
              </a:effectLst>
            </a:rPr>
            <a:t>Language</a:t>
          </a:r>
          <a:endParaRPr lang="en-US" sz="2500" kern="1200" dirty="0"/>
        </a:p>
      </dsp:txBody>
      <dsp:txXfrm>
        <a:off x="1939642" y="3449920"/>
        <a:ext cx="1685902" cy="1685902"/>
      </dsp:txXfrm>
    </dsp:sp>
    <dsp:sp modelId="{060D4D3C-9F56-4E2E-B5F2-B224126949F7}">
      <dsp:nvSpPr>
        <dsp:cNvPr id="0" name=""/>
        <dsp:cNvSpPr/>
      </dsp:nvSpPr>
      <dsp:spPr>
        <a:xfrm rot="18000000">
          <a:off x="3351771" y="2356380"/>
          <a:ext cx="633130" cy="804676"/>
        </a:xfrm>
        <a:prstGeom prst="rightArrow">
          <a:avLst>
            <a:gd name="adj1" fmla="val 60000"/>
            <a:gd name="adj2" fmla="val 50000"/>
          </a:avLst>
        </a:prstGeom>
        <a:solidFill>
          <a:schemeClr val="tx1">
            <a:lumMod val="50000"/>
            <a:lumOff val="50000"/>
          </a:schemeClr>
        </a:soli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399256" y="2599561"/>
        <a:ext cx="443191" cy="482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34CF8F-7D21-435D-BAB1-8055916C6F18}" type="datetimeFigureOut">
              <a:rPr lang="en-US" smtClean="0"/>
              <a:pPr/>
              <a:t>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20003F-25F3-45DF-B2F2-76212F5A509A}" type="slidenum">
              <a:rPr lang="en-US" smtClean="0"/>
              <a:pPr/>
              <a:t>‹#›</a:t>
            </a:fld>
            <a:endParaRPr lang="en-US"/>
          </a:p>
        </p:txBody>
      </p:sp>
    </p:spTree>
    <p:extLst>
      <p:ext uri="{BB962C8B-B14F-4D97-AF65-F5344CB8AC3E}">
        <p14:creationId xmlns:p14="http://schemas.microsoft.com/office/powerpoint/2010/main" val="40215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Paul,</a:t>
            </a:r>
            <a:r>
              <a:rPr lang="en-US" baseline="0" dirty="0" smtClean="0"/>
              <a:t> Click Record</a:t>
            </a:r>
            <a:endParaRPr lang="en-US" dirty="0"/>
          </a:p>
        </p:txBody>
      </p:sp>
      <p:sp>
        <p:nvSpPr>
          <p:cNvPr id="4" name="Slide Number Placeholder 3"/>
          <p:cNvSpPr>
            <a:spLocks noGrp="1"/>
          </p:cNvSpPr>
          <p:nvPr>
            <p:ph type="sldNum" sz="quarter" idx="10"/>
          </p:nvPr>
        </p:nvSpPr>
        <p:spPr/>
        <p:txBody>
          <a:bodyPr/>
          <a:lstStyle/>
          <a:p>
            <a:fld id="{1F8E7EE3-3408-4804-AAFC-B8C50F3C67B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10</a:t>
            </a:fld>
            <a:endParaRPr lang="en-US"/>
          </a:p>
        </p:txBody>
      </p:sp>
    </p:spTree>
    <p:extLst>
      <p:ext uri="{BB962C8B-B14F-4D97-AF65-F5344CB8AC3E}">
        <p14:creationId xmlns:p14="http://schemas.microsoft.com/office/powerpoint/2010/main" val="3446162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 When the </a:t>
            </a:r>
            <a:r>
              <a:rPr lang="en-US" baseline="0" dirty="0" smtClean="0"/>
              <a:t>requirements already written before code, then the language used in the documents already set, harder to collaborate on UL</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11</a:t>
            </a:fld>
            <a:endParaRPr lang="en-US"/>
          </a:p>
        </p:txBody>
      </p:sp>
    </p:spTree>
    <p:extLst>
      <p:ext uri="{BB962C8B-B14F-4D97-AF65-F5344CB8AC3E}">
        <p14:creationId xmlns:p14="http://schemas.microsoft.com/office/powerpoint/2010/main" val="328707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Paul</a:t>
            </a:r>
            <a:endParaRPr lang="en-US" dirty="0"/>
          </a:p>
        </p:txBody>
      </p:sp>
      <p:sp>
        <p:nvSpPr>
          <p:cNvPr id="4" name="Slide Number Placeholder 3"/>
          <p:cNvSpPr>
            <a:spLocks noGrp="1"/>
          </p:cNvSpPr>
          <p:nvPr>
            <p:ph type="sldNum" sz="quarter" idx="10"/>
          </p:nvPr>
        </p:nvSpPr>
        <p:spPr/>
        <p:txBody>
          <a:bodyPr/>
          <a:lstStyle/>
          <a:p>
            <a:fld id="{1F8E7EE3-3408-4804-AAFC-B8C50F3C67B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13</a:t>
            </a:fld>
            <a:endParaRPr lang="en-US"/>
          </a:p>
        </p:txBody>
      </p:sp>
    </p:spTree>
    <p:extLst>
      <p:ext uri="{BB962C8B-B14F-4D97-AF65-F5344CB8AC3E}">
        <p14:creationId xmlns:p14="http://schemas.microsoft.com/office/powerpoint/2010/main" val="503430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Paul</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Use Cucumber</a:t>
            </a:r>
            <a:r>
              <a:rPr lang="en-US" sz="1200" b="0" i="0" kern="1200" baseline="0" dirty="0" smtClean="0">
                <a:solidFill>
                  <a:schemeClr val="tx1"/>
                </a:solidFill>
                <a:latin typeface="+mn-lt"/>
                <a:ea typeface="+mn-ea"/>
                <a:cs typeface="+mn-cs"/>
              </a:rPr>
              <a:t> for </a:t>
            </a:r>
            <a:r>
              <a:rPr lang="en-US" sz="1200" b="0" i="0" kern="1200" baseline="0" dirty="0" err="1" smtClean="0">
                <a:solidFill>
                  <a:schemeClr val="tx1"/>
                </a:solidFill>
                <a:latin typeface="+mn-lt"/>
                <a:ea typeface="+mn-ea"/>
                <a:cs typeface="+mn-cs"/>
              </a:rPr>
              <a:t>storytesting</a:t>
            </a:r>
            <a:r>
              <a:rPr lang="en-US" sz="1200" b="0" i="0" kern="1200" baseline="0" dirty="0" smtClean="0">
                <a:solidFill>
                  <a:schemeClr val="tx1"/>
                </a:solidFill>
                <a:latin typeface="+mn-lt"/>
                <a:ea typeface="+mn-ea"/>
                <a:cs typeface="+mn-cs"/>
              </a:rPr>
              <a:t> system behavior.  This enables users, customers and business analysts to collaborate with concrete examples and real data as the code is written. Also, UML can be combined with code analysis to increase our shared understanding of the invisible system structure.</a:t>
            </a:r>
            <a:endParaRPr lang="en-US" dirty="0"/>
          </a:p>
        </p:txBody>
      </p:sp>
      <p:sp>
        <p:nvSpPr>
          <p:cNvPr id="4" name="Slide Number Placeholder 3"/>
          <p:cNvSpPr>
            <a:spLocks noGrp="1"/>
          </p:cNvSpPr>
          <p:nvPr>
            <p:ph type="sldNum" sz="quarter" idx="10"/>
          </p:nvPr>
        </p:nvSpPr>
        <p:spPr/>
        <p:txBody>
          <a:bodyPr/>
          <a:lstStyle/>
          <a:p>
            <a:fld id="{1F8E7EE3-3408-4804-AAFC-B8C50F3C67B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r>
              <a:rPr lang="en-US" dirty="0" smtClean="0"/>
              <a:t>-- Remove the </a:t>
            </a:r>
            <a:r>
              <a:rPr lang="en-US" dirty="0" err="1" smtClean="0"/>
              <a:t>cruft</a:t>
            </a:r>
            <a:endParaRPr lang="en-US" dirty="0" smtClean="0"/>
          </a:p>
          <a:p>
            <a:r>
              <a:rPr lang="en-US" dirty="0" smtClean="0"/>
              <a:t>The more “cartoony”</a:t>
            </a:r>
            <a:r>
              <a:rPr lang="en-US" baseline="0" dirty="0" smtClean="0"/>
              <a:t> a domain model is, the more relevant it can be.</a:t>
            </a:r>
            <a:endParaRPr lang="en-US" dirty="0" smtClean="0"/>
          </a:p>
          <a:p>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15</a:t>
            </a:fld>
            <a:endParaRPr lang="en-US"/>
          </a:p>
        </p:txBody>
      </p:sp>
    </p:spTree>
    <p:extLst>
      <p:ext uri="{BB962C8B-B14F-4D97-AF65-F5344CB8AC3E}">
        <p14:creationId xmlns:p14="http://schemas.microsoft.com/office/powerpoint/2010/main" val="324869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16</a:t>
            </a:fld>
            <a:endParaRPr lang="en-US"/>
          </a:p>
        </p:txBody>
      </p:sp>
    </p:spTree>
    <p:extLst>
      <p:ext uri="{BB962C8B-B14F-4D97-AF65-F5344CB8AC3E}">
        <p14:creationId xmlns:p14="http://schemas.microsoft.com/office/powerpoint/2010/main" val="355500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Brandon</a:t>
            </a:r>
          </a:p>
          <a:p>
            <a:endParaRPr lang="en-US" dirty="0" smtClean="0"/>
          </a:p>
          <a:p>
            <a:r>
              <a:rPr lang="en-US" dirty="0" smtClean="0"/>
              <a:t>Domain vision statement document.</a:t>
            </a:r>
          </a:p>
          <a:p>
            <a:endParaRPr lang="en-US" dirty="0" smtClean="0"/>
          </a:p>
          <a:p>
            <a:r>
              <a:rPr lang="en-US" dirty="0" smtClean="0"/>
              <a:t>Modeling is not a replacement for a conversation. It is,</a:t>
            </a:r>
            <a:r>
              <a:rPr lang="en-US" baseline="0" dirty="0" smtClean="0"/>
              <a:t> much like the agile definition of a user story, a placeholder for a conversation or evidence of a conversation and decision already reached.</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r>
              <a:rPr lang="en-US" dirty="0" smtClean="0"/>
              <a:t>This is called collective code ownership… Practice</a:t>
            </a:r>
            <a:r>
              <a:rPr lang="en-US" baseline="0" dirty="0" smtClean="0"/>
              <a:t> in Extreme Programming</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18</a:t>
            </a:fld>
            <a:endParaRPr lang="en-US"/>
          </a:p>
        </p:txBody>
      </p:sp>
    </p:spTree>
    <p:extLst>
      <p:ext uri="{BB962C8B-B14F-4D97-AF65-F5344CB8AC3E}">
        <p14:creationId xmlns:p14="http://schemas.microsoft.com/office/powerpoint/2010/main" val="353179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endParaRPr lang="en-US" dirty="0" smtClean="0"/>
          </a:p>
          <a:p>
            <a:r>
              <a:rPr lang="en-US" dirty="0" smtClean="0"/>
              <a:t>“mutually</a:t>
            </a:r>
            <a:r>
              <a:rPr lang="en-US" baseline="0" dirty="0" smtClean="0"/>
              <a:t> agreed-upon design-decisions that shape a software-intensive system” </a:t>
            </a:r>
            <a:r>
              <a:rPr lang="en-US" dirty="0" smtClean="0"/>
              <a:t>Grady Booch</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19</a:t>
            </a:fld>
            <a:endParaRPr lang="en-US"/>
          </a:p>
        </p:txBody>
      </p:sp>
    </p:spTree>
    <p:extLst>
      <p:ext uri="{BB962C8B-B14F-4D97-AF65-F5344CB8AC3E}">
        <p14:creationId xmlns:p14="http://schemas.microsoft.com/office/powerpoint/2010/main" val="122423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challenges we faced in our roles. </a:t>
            </a:r>
          </a:p>
          <a:p>
            <a:endParaRPr lang="en-US" baseline="0" dirty="0" smtClean="0"/>
          </a:p>
          <a:p>
            <a:r>
              <a:rPr lang="en-US" baseline="0" dirty="0" smtClean="0"/>
              <a:t>Brandon</a:t>
            </a:r>
          </a:p>
          <a:p>
            <a:pPr marL="171450" indent="-171450">
              <a:buFont typeface="Arial" pitchFamily="34" charset="0"/>
              <a:buChar char="•"/>
            </a:pPr>
            <a:r>
              <a:rPr lang="en-US" baseline="0" dirty="0" smtClean="0"/>
              <a:t>The “user experience” of enterprise architecture</a:t>
            </a:r>
          </a:p>
          <a:p>
            <a:pPr marL="171450" indent="-171450">
              <a:buFont typeface="Arial" pitchFamily="34" charset="0"/>
              <a:buChar char="•"/>
            </a:pPr>
            <a:r>
              <a:rPr lang="en-US" baseline="0" dirty="0" smtClean="0"/>
              <a:t>How enterprise architecture fits in an agile environment</a:t>
            </a:r>
          </a:p>
          <a:p>
            <a:r>
              <a:rPr lang="en-US" baseline="0" dirty="0" smtClean="0"/>
              <a:t>Paul</a:t>
            </a:r>
          </a:p>
          <a:p>
            <a:pPr marL="171450" indent="-171450">
              <a:buFont typeface="Arial" pitchFamily="34" charset="0"/>
              <a:buChar char="•"/>
            </a:pPr>
            <a:r>
              <a:rPr lang="en-US" baseline="0" dirty="0" smtClean="0"/>
              <a:t>Understanding how to connect the software architecture with business capabilities and strategy. </a:t>
            </a:r>
          </a:p>
          <a:p>
            <a:pPr marL="171450" indent="-171450">
              <a:buFont typeface="Arial" pitchFamily="34" charset="0"/>
              <a:buChar char="•"/>
            </a:pPr>
            <a:r>
              <a:rPr lang="en-US" baseline="0" dirty="0" smtClean="0"/>
              <a:t>How to cope with business domain complexity and appropriate architectures</a:t>
            </a:r>
          </a:p>
          <a:p>
            <a:pPr marL="171450" indent="-171450">
              <a:buFont typeface="Arial" pitchFamily="34" charset="0"/>
              <a:buChar char="•"/>
            </a:pPr>
            <a:r>
              <a:rPr lang="en-US" baseline="0" dirty="0" smtClean="0"/>
              <a:t>What should be my relationship with development teams?</a:t>
            </a:r>
          </a:p>
          <a:p>
            <a:pPr marL="171450" indent="-171450">
              <a:buFont typeface="Arial" pitchFamily="34" charset="0"/>
              <a:buChar char="•"/>
            </a:pPr>
            <a:r>
              <a:rPr lang="en-US" baseline="0" dirty="0" smtClean="0"/>
              <a:t>Dealing with complexity and change</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2</a:t>
            </a:fld>
            <a:endParaRPr lang="en-US"/>
          </a:p>
        </p:txBody>
      </p:sp>
    </p:spTree>
    <p:extLst>
      <p:ext uri="{BB962C8B-B14F-4D97-AF65-F5344CB8AC3E}">
        <p14:creationId xmlns:p14="http://schemas.microsoft.com/office/powerpoint/2010/main" val="269269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Refinement</a:t>
            </a:r>
          </a:p>
          <a:p>
            <a:r>
              <a:rPr lang="en-US" dirty="0" smtClean="0"/>
              <a:t>	Distill as deeper insights into the domain become apparent</a:t>
            </a:r>
          </a:p>
          <a:p>
            <a:r>
              <a:rPr lang="en-US" dirty="0" smtClean="0"/>
              <a:t>		Architect help articulate the value of core domain distillation to stakeholders</a:t>
            </a:r>
          </a:p>
          <a:p>
            <a:r>
              <a:rPr lang="en-US" dirty="0" smtClean="0"/>
              <a:t>	Bounded contexts</a:t>
            </a:r>
          </a:p>
          <a:p>
            <a:r>
              <a:rPr lang="en-US" dirty="0" smtClean="0"/>
              <a:t>		A single, "Enterprise" Model is a bad idea</a:t>
            </a:r>
          </a:p>
          <a:p>
            <a:r>
              <a:rPr lang="en-US" dirty="0" smtClean="0"/>
              <a:t>		Bounded contexts and a context map</a:t>
            </a:r>
          </a:p>
          <a:p>
            <a:r>
              <a:rPr lang="en-US" dirty="0" smtClean="0"/>
              <a:t>	Needs to be flexible &amp; change-absorbent without being too prescriptive</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20</a:t>
            </a:fld>
            <a:endParaRPr lang="en-US"/>
          </a:p>
        </p:txBody>
      </p:sp>
    </p:spTree>
    <p:extLst>
      <p:ext uri="{BB962C8B-B14F-4D97-AF65-F5344CB8AC3E}">
        <p14:creationId xmlns:p14="http://schemas.microsoft.com/office/powerpoint/2010/main" val="14284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Paul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the complexity of the business domain increases, we should adopt a rich domain model approach, rather than the anemic domain models typically provided by </a:t>
            </a:r>
            <a:r>
              <a:rPr lang="en-US" baseline="0" dirty="0" err="1" smtClean="0"/>
              <a:t>ActiveRecord</a:t>
            </a:r>
            <a:r>
              <a:rPr lang="en-US" baseline="0" dirty="0" smtClean="0"/>
              <a:t>. </a:t>
            </a:r>
            <a:r>
              <a:rPr lang="en-US" dirty="0" smtClean="0"/>
              <a:t>Frameworks such as Ruby on Rails and </a:t>
            </a:r>
            <a:r>
              <a:rPr lang="en-US" dirty="0" err="1" smtClean="0"/>
              <a:t>S#arp</a:t>
            </a:r>
            <a:r>
              <a:rPr lang="en-US" baseline="0" dirty="0" smtClean="0"/>
              <a:t> Architecture for .NET help us tame some of the complexity.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dirty="0" smtClean="0"/>
              <a:t>Domain-Driven Design applies whenever </a:t>
            </a:r>
          </a:p>
          <a:p>
            <a:r>
              <a:rPr lang="en-US" sz="1200" b="1" dirty="0" smtClean="0"/>
              <a:t>we are operating in a complex, intricate domain.</a:t>
            </a:r>
            <a:r>
              <a:rPr lang="en-US" sz="1200" b="1" baseline="0" dirty="0" smtClean="0"/>
              <a:t> </a:t>
            </a:r>
            <a:r>
              <a:rPr lang="en-US" sz="1200" dirty="0" smtClean="0"/>
              <a:t>Make the software a </a:t>
            </a:r>
            <a:r>
              <a:rPr lang="en-US" sz="1200" b="1" dirty="0" smtClean="0">
                <a:solidFill>
                  <a:schemeClr val="bg1"/>
                </a:solidFill>
              </a:rPr>
              <a:t>reflection of the domain</a:t>
            </a:r>
            <a:r>
              <a:rPr lang="en-US" sz="1200" b="1" dirty="0" smtClean="0"/>
              <a:t>. </a:t>
            </a:r>
            <a:r>
              <a:rPr lang="en-US" sz="1200" dirty="0" smtClean="0"/>
              <a:t>Incorporate and express the </a:t>
            </a:r>
            <a:r>
              <a:rPr lang="en-US" sz="1200" dirty="0" smtClean="0">
                <a:solidFill>
                  <a:schemeClr val="bg1"/>
                </a:solidFill>
              </a:rPr>
              <a:t>core concepts and elements of the domain </a:t>
            </a:r>
            <a:r>
              <a:rPr lang="en-US" sz="1200" b="1" dirty="0" smtClean="0"/>
              <a:t>Precisely realize the relationships between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8E7EE3-3408-4804-AAFC-B8C50F3C67B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 – Stay hands on (don’t be a astronaut), most of the time (don’t take your head</a:t>
            </a:r>
            <a:r>
              <a:rPr lang="en-US" baseline="0" dirty="0" smtClean="0"/>
              <a:t> all the way out of the clouds</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22</a:t>
            </a:fld>
            <a:endParaRPr lang="en-US"/>
          </a:p>
        </p:txBody>
      </p:sp>
    </p:spTree>
    <p:extLst>
      <p:ext uri="{BB962C8B-B14F-4D97-AF65-F5344CB8AC3E}">
        <p14:creationId xmlns:p14="http://schemas.microsoft.com/office/powerpoint/2010/main" val="298204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23</a:t>
            </a:fld>
            <a:endParaRPr lang="en-US"/>
          </a:p>
        </p:txBody>
      </p:sp>
    </p:spTree>
    <p:extLst>
      <p:ext uri="{BB962C8B-B14F-4D97-AF65-F5344CB8AC3E}">
        <p14:creationId xmlns:p14="http://schemas.microsoft.com/office/powerpoint/2010/main" val="4174279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Brandon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Keeping Architecture Relevant is, at it’s core, about Communication. To borrow</a:t>
            </a:r>
            <a:r>
              <a:rPr lang="en-US" baseline="0" dirty="0" smtClean="0"/>
              <a:t> a phrase from the Agile manifesto, i</a:t>
            </a:r>
            <a:r>
              <a:rPr lang="en-US" dirty="0" smtClean="0"/>
              <a:t>t’s about</a:t>
            </a:r>
            <a:r>
              <a:rPr lang="en-US" baseline="0" dirty="0" smtClean="0"/>
              <a:t> individuals and interactions… over processes and tools</a:t>
            </a:r>
            <a:endParaRPr lang="en-US" dirty="0"/>
          </a:p>
        </p:txBody>
      </p:sp>
      <p:sp>
        <p:nvSpPr>
          <p:cNvPr id="4" name="Slide Number Placeholder 3"/>
          <p:cNvSpPr>
            <a:spLocks noGrp="1"/>
          </p:cNvSpPr>
          <p:nvPr>
            <p:ph type="sldNum" sz="quarter" idx="10"/>
          </p:nvPr>
        </p:nvSpPr>
        <p:spPr/>
        <p:txBody>
          <a:bodyPr/>
          <a:lstStyle/>
          <a:p>
            <a:fld id="{1F8E7EE3-3408-4804-AAFC-B8C50F3C67B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E7EE3-3408-4804-AAFC-B8C50F3C67BA}"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a:t>
            </a:r>
          </a:p>
          <a:p>
            <a:r>
              <a:rPr lang="en-US" dirty="0" smtClean="0"/>
              <a:t>DDD &amp; EA “in the trenches” of coding</a:t>
            </a:r>
            <a:r>
              <a:rPr lang="en-US" baseline="0" dirty="0" smtClean="0"/>
              <a:t> and architecture - t</a:t>
            </a:r>
            <a:r>
              <a:rPr lang="en-US" dirty="0" smtClean="0"/>
              <a:t>hree</a:t>
            </a:r>
            <a:r>
              <a:rPr lang="en-US" baseline="0" dirty="0" smtClean="0"/>
              <a:t> years experience in rewriting enterprise system, using DDD, emergent architecture and agile development.</a:t>
            </a:r>
          </a:p>
          <a:p>
            <a:endParaRPr lang="en-US" baseline="0" dirty="0" smtClean="0"/>
          </a:p>
          <a:p>
            <a:r>
              <a:rPr lang="en-US" baseline="0" dirty="0" smtClean="0"/>
              <a:t>We both came from different perspectives and ended up in the same place. Want to share our thoughts on some of what we have learnt</a:t>
            </a:r>
          </a:p>
          <a:p>
            <a:r>
              <a:rPr lang="en-US" baseline="0" dirty="0" smtClean="0"/>
              <a:t>Mention Architecture Journal article coming out next month for more details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3</a:t>
            </a:fld>
            <a:endParaRPr lang="en-US"/>
          </a:p>
        </p:txBody>
      </p:sp>
    </p:spTree>
    <p:extLst>
      <p:ext uri="{BB962C8B-B14F-4D97-AF65-F5344CB8AC3E}">
        <p14:creationId xmlns:p14="http://schemas.microsoft.com/office/powerpoint/2010/main" val="63196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…and not an enterprise data model. Example from conversation with</a:t>
            </a:r>
            <a:r>
              <a:rPr lang="en-US" baseline="0" dirty="0" smtClean="0"/>
              <a:t> Doug</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4</a:t>
            </a:fld>
            <a:endParaRPr lang="en-US"/>
          </a:p>
        </p:txBody>
      </p:sp>
    </p:spTree>
    <p:extLst>
      <p:ext uri="{BB962C8B-B14F-4D97-AF65-F5344CB8AC3E}">
        <p14:creationId xmlns:p14="http://schemas.microsoft.com/office/powerpoint/2010/main" val="94962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5</a:t>
            </a:fld>
            <a:endParaRPr lang="en-US"/>
          </a:p>
        </p:txBody>
      </p:sp>
    </p:spTree>
    <p:extLst>
      <p:ext uri="{BB962C8B-B14F-4D97-AF65-F5344CB8AC3E}">
        <p14:creationId xmlns:p14="http://schemas.microsoft.com/office/powerpoint/2010/main" val="363340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6</a:t>
            </a:fld>
            <a:endParaRPr lang="en-US"/>
          </a:p>
        </p:txBody>
      </p:sp>
    </p:spTree>
    <p:extLst>
      <p:ext uri="{BB962C8B-B14F-4D97-AF65-F5344CB8AC3E}">
        <p14:creationId xmlns:p14="http://schemas.microsoft.com/office/powerpoint/2010/main" val="321534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r>
              <a:rPr lang="en-US" dirty="0" smtClean="0"/>
              <a:t>Translation results in confusion that propagates into the software</a:t>
            </a:r>
          </a:p>
          <a:p>
            <a:r>
              <a:rPr lang="en-US" dirty="0" smtClean="0"/>
              <a:t>Every misunderstanding is a bug in the system</a:t>
            </a:r>
          </a:p>
          <a:p>
            <a:endParaRPr lang="en-US" dirty="0" smtClean="0"/>
          </a:p>
          <a:p>
            <a:r>
              <a:rPr lang="en-US" dirty="0" smtClean="0"/>
              <a:t>Who is this translator most of the time? The architect</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7</a:t>
            </a:fld>
            <a:endParaRPr lang="en-US"/>
          </a:p>
        </p:txBody>
      </p:sp>
    </p:spTree>
    <p:extLst>
      <p:ext uri="{BB962C8B-B14F-4D97-AF65-F5344CB8AC3E}">
        <p14:creationId xmlns:p14="http://schemas.microsoft.com/office/powerpoint/2010/main" val="95038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r>
              <a:rPr lang="en-US" dirty="0" smtClean="0"/>
              <a:t>Typically, we feel like we have to pick one vocabulary</a:t>
            </a:r>
            <a:r>
              <a:rPr lang="en-US" baseline="0" dirty="0" smtClean="0"/>
              <a:t> over the other. But each have their problems:</a:t>
            </a:r>
          </a:p>
          <a:p>
            <a:endParaRPr lang="en-US" baseline="0" dirty="0" smtClean="0"/>
          </a:p>
          <a:p>
            <a:pPr marL="171450" indent="-171450">
              <a:buFontTx/>
              <a:buChar char="-"/>
            </a:pPr>
            <a:r>
              <a:rPr lang="en-US" baseline="0" dirty="0" smtClean="0"/>
              <a:t>Biz-dominated domain is relevant, but inaccurate</a:t>
            </a:r>
          </a:p>
          <a:p>
            <a:pPr marL="171450" indent="-171450">
              <a:buFontTx/>
              <a:buChar char="-"/>
            </a:pPr>
            <a:r>
              <a:rPr lang="en-US" baseline="0" dirty="0" smtClean="0"/>
              <a:t>Tech-dominated domain is accurate and precise, but mostly irrelevant</a:t>
            </a:r>
          </a:p>
          <a:p>
            <a:pPr marL="171450" indent="-171450">
              <a:buFontTx/>
              <a:buChar char="-"/>
            </a:pPr>
            <a:endParaRPr lang="en-US" baseline="0" dirty="0" smtClean="0"/>
          </a:p>
          <a:p>
            <a:pPr marL="0" indent="0">
              <a:buFontTx/>
              <a:buNone/>
            </a:pPr>
            <a:r>
              <a:rPr lang="en-US" baseline="0" dirty="0" smtClean="0"/>
              <a:t>We gain benefit by favoring both and creating a NEW language that takes elements of both and brings in new ideas</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8</a:t>
            </a:fld>
            <a:endParaRPr lang="en-US"/>
          </a:p>
        </p:txBody>
      </p:sp>
    </p:spTree>
    <p:extLst>
      <p:ext uri="{BB962C8B-B14F-4D97-AF65-F5344CB8AC3E}">
        <p14:creationId xmlns:p14="http://schemas.microsoft.com/office/powerpoint/2010/main" val="103282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p>
          <a:p>
            <a:endParaRPr lang="en-US" dirty="0" smtClean="0"/>
          </a:p>
          <a:p>
            <a:r>
              <a:rPr lang="en-US" dirty="0" smtClean="0"/>
              <a:t>Creating a new, ubiquitous</a:t>
            </a:r>
            <a:r>
              <a:rPr lang="en-US" baseline="0" dirty="0" smtClean="0"/>
              <a:t> takes a time commitment and leadership. An architect, typically the translator, is a perfect candidate for stepping into being an advocate for a ubiquitous language.</a:t>
            </a:r>
          </a:p>
          <a:p>
            <a:endParaRPr lang="en-US" baseline="0" dirty="0" smtClean="0"/>
          </a:p>
          <a:p>
            <a:r>
              <a:rPr lang="en-US" baseline="0" dirty="0" smtClean="0"/>
              <a:t>A new language is great, and speaking that language creates understanding? But how to we document that understanding?</a:t>
            </a:r>
            <a:endParaRPr lang="en-US" dirty="0"/>
          </a:p>
        </p:txBody>
      </p:sp>
      <p:sp>
        <p:nvSpPr>
          <p:cNvPr id="4" name="Slide Number Placeholder 3"/>
          <p:cNvSpPr>
            <a:spLocks noGrp="1"/>
          </p:cNvSpPr>
          <p:nvPr>
            <p:ph type="sldNum" sz="quarter" idx="10"/>
          </p:nvPr>
        </p:nvSpPr>
        <p:spPr/>
        <p:txBody>
          <a:bodyPr/>
          <a:lstStyle/>
          <a:p>
            <a:fld id="{1220003F-25F3-45DF-B2F2-76212F5A509A}" type="slidenum">
              <a:rPr lang="en-US" smtClean="0"/>
              <a:pPr/>
              <a:t>9</a:t>
            </a:fld>
            <a:endParaRPr lang="en-US"/>
          </a:p>
        </p:txBody>
      </p:sp>
    </p:spTree>
    <p:extLst>
      <p:ext uri="{BB962C8B-B14F-4D97-AF65-F5344CB8AC3E}">
        <p14:creationId xmlns:p14="http://schemas.microsoft.com/office/powerpoint/2010/main" val="388259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6B5EEC-8DE9-422E-A160-AC5E40077894}"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228560687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B5EEC-8DE9-422E-A160-AC5E40077894}"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121662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B5EEC-8DE9-422E-A160-AC5E40077894}"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398961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B5EEC-8DE9-422E-A160-AC5E40077894}"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316910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B5EEC-8DE9-422E-A160-AC5E40077894}"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283605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6B5EEC-8DE9-422E-A160-AC5E40077894}"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31022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6B5EEC-8DE9-422E-A160-AC5E40077894}" type="datetimeFigureOut">
              <a:rPr lang="en-US" smtClean="0"/>
              <a:pPr/>
              <a:t>2/4/2010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410353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6B5EEC-8DE9-422E-A160-AC5E40077894}" type="datetimeFigureOut">
              <a:rPr lang="en-US" smtClean="0"/>
              <a:pPr/>
              <a:t>2/4/2010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9329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B5EEC-8DE9-422E-A160-AC5E40077894}" type="datetimeFigureOut">
              <a:rPr lang="en-US" smtClean="0"/>
              <a:pPr/>
              <a:t>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280479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B5EEC-8DE9-422E-A160-AC5E40077894}"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381367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B5EEC-8DE9-422E-A160-AC5E40077894}"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6CE21-F4AC-4F34-9EB8-3264E272A411}" type="slidenum">
              <a:rPr lang="en-US" smtClean="0"/>
              <a:pPr/>
              <a:t>‹#›</a:t>
            </a:fld>
            <a:endParaRPr lang="en-US"/>
          </a:p>
        </p:txBody>
      </p:sp>
    </p:spTree>
    <p:extLst>
      <p:ext uri="{BB962C8B-B14F-4D97-AF65-F5344CB8AC3E}">
        <p14:creationId xmlns:p14="http://schemas.microsoft.com/office/powerpoint/2010/main" val="195761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B5EEC-8DE9-422E-A160-AC5E40077894}" type="datetimeFigureOut">
              <a:rPr lang="en-US" smtClean="0"/>
              <a:pPr/>
              <a:t>2/4/2010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6CE21-F4AC-4F34-9EB8-3264E272A411}" type="slidenum">
              <a:rPr lang="en-US" smtClean="0"/>
              <a:pPr/>
              <a:t>‹#›</a:t>
            </a:fld>
            <a:endParaRPr lang="en-US"/>
          </a:p>
        </p:txBody>
      </p:sp>
    </p:spTree>
    <p:extLst>
      <p:ext uri="{BB962C8B-B14F-4D97-AF65-F5344CB8AC3E}">
        <p14:creationId xmlns:p14="http://schemas.microsoft.com/office/powerpoint/2010/main" val="391638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Euphemia" pitchFamily="34" charset="0"/>
          <a:ea typeface="+mj-ea"/>
          <a:cs typeface="Leelawadee" pitchFamily="34" charset="-34"/>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Euphemia" pitchFamily="34" charset="0"/>
          <a:ea typeface="+mn-ea"/>
          <a:cs typeface="Leelawadee" pitchFamily="34" charset="-34"/>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Euphemia" pitchFamily="34" charset="0"/>
          <a:ea typeface="+mn-ea"/>
          <a:cs typeface="Leelawadee" pitchFamily="34" charset="-34"/>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Euphemia" pitchFamily="34" charset="0"/>
          <a:ea typeface="+mn-ea"/>
          <a:cs typeface="Leelawadee" pitchFamily="34" charset="-34"/>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Euphemia" pitchFamily="34" charset="0"/>
          <a:ea typeface="+mn-ea"/>
          <a:cs typeface="Leelawadee" pitchFamily="34" charset="-34"/>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Euphemia" pitchFamily="34" charset="0"/>
          <a:ea typeface="+mn-ea"/>
          <a:cs typeface="Leelawadee" pitchFamily="34" charset="-34"/>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serinexperience.com/" TargetMode="External"/><Relationship Id="rId7" Type="http://schemas.openxmlformats.org/officeDocument/2006/relationships/hyperlink" Target="http://www.architecturejournal.net/" TargetMode="External"/><Relationship Id="rId2" Type="http://schemas.openxmlformats.org/officeDocument/2006/relationships/hyperlink" Target="mailto:bsatrom@gmail.com" TargetMode="Externa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hyperlink" Target="http://www.virtual-genius.com/blog" TargetMode="External"/><Relationship Id="rId4" Type="http://schemas.openxmlformats.org/officeDocument/2006/relationships/hyperlink" Target="mailto:paul@virtual-genius.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www.flickr.com/photos/nasa_hsf/3874968663/in/photostream/" TargetMode="External"/><Relationship Id="rId3" Type="http://schemas.openxmlformats.org/officeDocument/2006/relationships/hyperlink" Target="http://www.searchfreefonts.com/free/bobsfrantic.htm" TargetMode="External"/><Relationship Id="rId7" Type="http://schemas.openxmlformats.org/officeDocument/2006/relationships/hyperlink" Target="http://domino.research.ibm.com/library/cyberdig.nsf/papers/964EFC48D32D5B2D852576A9004F5289/$File/rc24924.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harpercollins.com/book/index.aspx?isbn=9780060976255" TargetMode="External"/><Relationship Id="rId5" Type="http://schemas.openxmlformats.org/officeDocument/2006/relationships/hyperlink" Target="http://domaindrivendesign.org/books/about_the_cover" TargetMode="External"/><Relationship Id="rId4" Type="http://schemas.openxmlformats.org/officeDocument/2006/relationships/hyperlink" Target="http://www.istockphoto.com/file_closeup.php?id=560291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6477000" y="5448300"/>
            <a:ext cx="1967791" cy="623455"/>
          </a:xfrm>
          <a:prstGeom prst="rect">
            <a:avLst/>
          </a:prstGeom>
          <a:solidFill>
            <a:srgbClr xmlns:mc="http://schemas.openxmlformats.org/markup-compatibility/2006" xmlns:a14="http://schemas.microsoft.com/office/drawing/2010/main" val="FFFFFF" mc:Ignorable=""/>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ts val="300"/>
              </a:spcBef>
              <a:spcAft>
                <a:spcPts val="100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cs typeface="Arial" pitchFamily="34" charset="0"/>
              </a:rPr>
              <a:t>Paul Rayner</a:t>
            </a:r>
          </a:p>
        </p:txBody>
      </p:sp>
      <p:grpSp>
        <p:nvGrpSpPr>
          <p:cNvPr id="11" name="Group 10"/>
          <p:cNvGrpSpPr/>
          <p:nvPr/>
        </p:nvGrpSpPr>
        <p:grpSpPr>
          <a:xfrm>
            <a:off x="5715001" y="5846124"/>
            <a:ext cx="3581401" cy="898105"/>
            <a:chOff x="5431971" y="5791200"/>
            <a:chExt cx="4604658" cy="1024617"/>
          </a:xfrm>
        </p:grpSpPr>
        <p:pic>
          <p:nvPicPr>
            <p:cNvPr id="1026" name="Picture 2" descr="VIRTUALL"/>
            <p:cNvPicPr>
              <a:picLocks noChangeAspect="1" noChangeArrowheads="1"/>
            </p:cNvPicPr>
            <p:nvPr/>
          </p:nvPicPr>
          <p:blipFill>
            <a:blip r:embed="rId3" cstate="print"/>
            <a:srcRect/>
            <a:stretch>
              <a:fillRect/>
            </a:stretch>
          </p:blipFill>
          <p:spPr bwMode="auto">
            <a:xfrm>
              <a:off x="6172200" y="5791200"/>
              <a:ext cx="3069614" cy="755905"/>
            </a:xfrm>
            <a:prstGeom prst="rect">
              <a:avLst/>
            </a:prstGeom>
            <a:noFill/>
            <a:ln w="9525">
              <a:noFill/>
              <a:miter lim="800000"/>
              <a:headEnd/>
              <a:tailEnd/>
            </a:ln>
          </p:spPr>
        </p:pic>
        <p:sp>
          <p:nvSpPr>
            <p:cNvPr id="9" name="Rectangle 8"/>
            <p:cNvSpPr/>
            <p:nvPr/>
          </p:nvSpPr>
          <p:spPr>
            <a:xfrm>
              <a:off x="5431971" y="6553200"/>
              <a:ext cx="4604658" cy="262617"/>
            </a:xfrm>
            <a:prstGeom prst="rect">
              <a:avLst/>
            </a:prstGeom>
          </p:spPr>
          <p:txBody>
            <a:bodyPr wrap="square">
              <a:spAutoFit/>
            </a:bodyPr>
            <a:lstStyle/>
            <a:p>
              <a:pPr lvl="0" algn="ctr" fontAlgn="base">
                <a:lnSpc>
                  <a:spcPct val="56000"/>
                </a:lnSpc>
                <a:spcBef>
                  <a:spcPct val="0"/>
                </a:spcBef>
                <a:spcAft>
                  <a:spcPts val="1000"/>
                </a:spcAft>
              </a:pPr>
              <a:r>
                <a:rPr lang="en-US" sz="1600" b="1" dirty="0" smtClean="0">
                  <a:latin typeface="Calibri" pitchFamily="34" charset="0"/>
                  <a:cs typeface="Arial" pitchFamily="34" charset="0"/>
                </a:rPr>
                <a:t>AGILITY. CRAFT. ARCHITECTURE.</a:t>
              </a:r>
            </a:p>
          </p:txBody>
        </p:sp>
      </p:grpSp>
      <p:sp>
        <p:nvSpPr>
          <p:cNvPr id="7" name="TextBox 6"/>
          <p:cNvSpPr txBox="1"/>
          <p:nvPr/>
        </p:nvSpPr>
        <p:spPr>
          <a:xfrm>
            <a:off x="152400" y="0"/>
            <a:ext cx="8382000" cy="4093428"/>
          </a:xfrm>
          <a:prstGeom prst="rect">
            <a:avLst/>
          </a:prstGeom>
          <a:noFill/>
        </p:spPr>
        <p:txBody>
          <a:bodyPr wrap="square" rtlCol="0">
            <a:spAutoFit/>
          </a:bodyPr>
          <a:lstStyle/>
          <a:p>
            <a:r>
              <a:rPr lang="en-US" sz="6000" b="1" spc="6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Leelawadee" pitchFamily="34" charset="-34"/>
                <a:cs typeface="Leelawadee" pitchFamily="34" charset="-34"/>
              </a:rPr>
              <a:t>Keeping Architectures Relevant</a:t>
            </a:r>
          </a:p>
          <a:p>
            <a:endParaRPr lang="en-US" sz="2400" b="1" spc="6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cs typeface="Leelawadee" pitchFamily="34" charset="-34"/>
            </a:endParaRPr>
          </a:p>
          <a:p>
            <a:r>
              <a:rPr lang="en-US" sz="2400" b="1" spc="3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BigMisterC" pitchFamily="2" charset="0"/>
              </a:rPr>
              <a:t>Using Domain-Driven Design and </a:t>
            </a:r>
          </a:p>
          <a:p>
            <a:r>
              <a:rPr lang="en-US" sz="2400" b="1" spc="3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BigMisterC" pitchFamily="2" charset="0"/>
              </a:rPr>
              <a:t>Emergent Architecture</a:t>
            </a:r>
            <a:endParaRPr lang="en-US" sz="2400" b="1" spc="300" dirty="0">
              <a:effectLst>
                <a:outerShdw blurRad="38100" dist="38100" dir="2700000" algn="tl">
                  <a:srgbClr xmlns:mc="http://schemas.openxmlformats.org/markup-compatibility/2006" xmlns:a14="http://schemas.microsoft.com/office/drawing/2010/main" val="000000" mc:Ignorable="">
                    <a:alpha val="43137"/>
                  </a:srgbClr>
                </a:outerShdw>
              </a:effectLst>
              <a:latin typeface="BigMisterC" pitchFamily="2" charset="0"/>
            </a:endParaRPr>
          </a:p>
        </p:txBody>
      </p:sp>
      <p:sp>
        <p:nvSpPr>
          <p:cNvPr id="10" name="Text Box 5"/>
          <p:cNvSpPr txBox="1">
            <a:spLocks noChangeArrowheads="1"/>
          </p:cNvSpPr>
          <p:nvPr/>
        </p:nvSpPr>
        <p:spPr bwMode="auto">
          <a:xfrm>
            <a:off x="381000" y="5486400"/>
            <a:ext cx="2743200" cy="623455"/>
          </a:xfrm>
          <a:prstGeom prst="rect">
            <a:avLst/>
          </a:prstGeom>
          <a:solidFill>
            <a:srgbClr xmlns:mc="http://schemas.openxmlformats.org/markup-compatibility/2006" xmlns:a14="http://schemas.microsoft.com/office/drawing/2010/main" val="FFFFFF" mc:Ignorable=""/>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100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cs typeface="Arial" pitchFamily="34" charset="0"/>
              </a:rPr>
              <a:t>Brandon Satrom</a:t>
            </a:r>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6064333"/>
            <a:ext cx="2362200" cy="77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4115" y="2286000"/>
            <a:ext cx="3136900" cy="2187987"/>
          </a:xfrm>
          <a:prstGeom prst="rect">
            <a:avLst/>
          </a:prstGeom>
          <a:solidFill>
            <a:srgbClr xmlns:mc="http://schemas.openxmlformats.org/markup-compatibility/2006" xmlns:a14="http://schemas.microsoft.com/office/drawing/2010/main" val="FFFFFF" mc:Ignorable="">
              <a:shade val="85000"/>
            </a:srgbClr>
          </a:solidFill>
          <a:ln w="88900" cap="sq">
            <a:solidFill>
              <a:srgbClr xmlns:mc="http://schemas.openxmlformats.org/markup-compatibility/2006" xmlns:a14="http://schemas.microsoft.com/office/drawing/2010/main" val="FFFFFF" mc:Ignorable=""/>
            </a:solidFill>
            <a:miter lim="800000"/>
          </a:ln>
          <a:effectLst>
            <a:outerShdw blurRad="55000" dist="18000" dir="5400000" algn="tl" rotWithShape="0">
              <a:srgbClr xmlns:mc="http://schemas.openxmlformats.org/markup-compatibility/2006" xmlns:a14="http://schemas.microsoft.com/office/drawing/2010/main" val="000000" mc:Ignorable="">
                <a:alpha val="40000"/>
              </a:srgbClr>
            </a:outerShdw>
          </a:effectLst>
          <a:scene3d>
            <a:camera prst="orthographicFront"/>
            <a:lightRig rig="twoPt" dir="t">
              <a:rot lat="0" lon="0" rev="7200000"/>
            </a:lightRig>
          </a:scene3d>
          <a:sp3d>
            <a:bevelT w="25400" h="19050"/>
            <a:contourClr>
              <a:srgbClr xmlns:mc="http://schemas.openxmlformats.org/markup-compatibility/2006" xmlns:a14="http://schemas.microsoft.com/office/drawing/2010/main" val="FFFFFF" mc:Ignorable=""/>
            </a:contourClr>
          </a:sp3d>
        </p:spPr>
      </p:pic>
    </p:spTree>
    <p:extLst>
      <p:ext uri="{BB962C8B-B14F-4D97-AF65-F5344CB8AC3E}">
        <p14:creationId xmlns:p14="http://schemas.microsoft.com/office/powerpoint/2010/main" val="22703178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Relevant Modeling</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graphicFrame>
        <p:nvGraphicFramePr>
          <p:cNvPr id="4" name="Content Placeholder 3"/>
          <p:cNvGraphicFramePr>
            <a:graphicFrameLocks/>
          </p:cNvGraphicFramePr>
          <p:nvPr>
            <p:extLst>
              <p:ext uri="{D42A27DB-BD31-4B8C-83A1-F6EECF244321}">
                <p14:modId xmlns:p14="http://schemas.microsoft.com/office/powerpoint/2010/main" val="662350354"/>
              </p:ext>
            </p:extLst>
          </p:nvPr>
        </p:nvGraphicFramePr>
        <p:xfrm>
          <a:off x="-152400" y="1303424"/>
          <a:ext cx="9372600" cy="548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5182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514600" y="1219200"/>
            <a:ext cx="5585729" cy="5562600"/>
          </a:xfrm>
          <a:prstGeom prst="rect">
            <a:avLst/>
          </a:prstGeom>
          <a:noFill/>
          <a:ln w="9525">
            <a:noFill/>
            <a:miter lim="800000"/>
            <a:headEnd/>
            <a:tailEnd/>
          </a:ln>
        </p:spPr>
      </p:pic>
      <p:sp>
        <p:nvSpPr>
          <p:cNvPr id="4" name="Title 1"/>
          <p:cNvSpPr txBox="1">
            <a:spLocks/>
          </p:cNvSpPr>
          <p:nvPr/>
        </p:nvSpPr>
        <p:spPr>
          <a:xfrm>
            <a:off x="0" y="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rPr>
              <a:t>Design Artifacts</a:t>
            </a:r>
            <a:endParaRPr kumimoji="0" lang="en-US" sz="4800" b="1" i="0" u="none" strike="noStrike" kern="1200" cap="none" spc="0" normalizeH="0" baseline="0" noProof="0" dirty="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endParaRPr>
          </a:p>
        </p:txBody>
      </p:sp>
    </p:spTree>
    <p:extLst>
      <p:ext uri="{BB962C8B-B14F-4D97-AF65-F5344CB8AC3E}">
        <p14:creationId xmlns:p14="http://schemas.microsoft.com/office/powerpoint/2010/main" val="17582978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71600" y="1295400"/>
            <a:ext cx="7010400" cy="4862870"/>
          </a:xfrm>
          <a:prstGeom prst="rect">
            <a:avLst/>
          </a:prstGeom>
          <a:noFill/>
        </p:spPr>
        <p:txBody>
          <a:bodyPr wrap="square" rtlCol="0">
            <a:spAutoFit/>
          </a:bodyPr>
          <a:lstStyle/>
          <a:p>
            <a:r>
              <a:rPr lang="en-US" sz="7200" b="1" dirty="0" smtClean="0">
                <a:solidFill>
                  <a:srgbClr xmlns:mc="http://schemas.openxmlformats.org/markup-compatibility/2006" xmlns:a14="http://schemas.microsoft.com/office/drawing/2010/main" val="C0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Final source code </a:t>
            </a:r>
            <a:r>
              <a:rPr lang="en-US" sz="72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is the real software </a:t>
            </a:r>
            <a:r>
              <a:rPr lang="en-US" sz="72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design</a:t>
            </a:r>
          </a:p>
          <a:p>
            <a:endParaRPr lang="en-US" sz="6600" b="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endParaRPr>
          </a:p>
          <a:p>
            <a:pPr algn="r"/>
            <a:r>
              <a:rPr lang="en-US" sz="28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 Jack Reeves</a:t>
            </a:r>
            <a:endParaRPr lang="en-US" sz="2800" dirty="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endParaRPr>
          </a:p>
        </p:txBody>
      </p:sp>
      <p:sp>
        <p:nvSpPr>
          <p:cNvPr id="3" name="TextBox 2"/>
          <p:cNvSpPr txBox="1"/>
          <p:nvPr/>
        </p:nvSpPr>
        <p:spPr>
          <a:xfrm>
            <a:off x="-76200" y="-609600"/>
            <a:ext cx="1371600" cy="5416868"/>
          </a:xfrm>
          <a:prstGeom prst="rect">
            <a:avLst/>
          </a:prstGeom>
          <a:noFill/>
        </p:spPr>
        <p:txBody>
          <a:bodyPr wrap="square" rtlCol="0">
            <a:spAutoFit/>
          </a:bodyPr>
          <a:lstStyle/>
          <a:p>
            <a:r>
              <a:rPr lang="en-US" sz="346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a:t>
            </a:r>
            <a:endParaRPr lang="en-US" sz="34600" dirty="0">
              <a:latin typeface="Euphemia" pitchFamily="34" charset="0"/>
            </a:endParaRPr>
          </a:p>
        </p:txBody>
      </p:sp>
      <p:sp>
        <p:nvSpPr>
          <p:cNvPr id="5" name="TextBox 4"/>
          <p:cNvSpPr txBox="1"/>
          <p:nvPr/>
        </p:nvSpPr>
        <p:spPr>
          <a:xfrm>
            <a:off x="7315200" y="2743200"/>
            <a:ext cx="1371600" cy="5416868"/>
          </a:xfrm>
          <a:prstGeom prst="rect">
            <a:avLst/>
          </a:prstGeom>
          <a:noFill/>
        </p:spPr>
        <p:txBody>
          <a:bodyPr wrap="square" rtlCol="0">
            <a:spAutoFit/>
          </a:bodyPr>
          <a:lstStyle/>
          <a:p>
            <a:r>
              <a:rPr lang="en-US" sz="346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a:t>
            </a:r>
            <a:endParaRPr lang="en-US" sz="34600" dirty="0">
              <a:latin typeface="Euphemia" pitchFamily="34" charset="0"/>
            </a:endParaRPr>
          </a:p>
        </p:txBody>
      </p:sp>
    </p:spTree>
  </p:cSld>
  <p:clrMapOvr>
    <a:masterClrMapping/>
  </p:clrMapOvr>
  <p:transition xmlns:p14="http://schemas.microsoft.com/office/powerpoint/2010/main" advClick="0" advTm="1500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295400"/>
          </a:xfrm>
        </p:spPr>
        <p:txBody>
          <a:bodyPr>
            <a:noAutofit/>
          </a:bodyPr>
          <a:lstStyle/>
          <a:p>
            <a:pPr algn="l"/>
            <a:r>
              <a:rPr lang="en-US" sz="4800" b="1" dirty="0" err="1" smtClean="0">
                <a:effectLst>
                  <a:outerShdw blurRad="38100" dist="38100" dir="2700000" algn="tl">
                    <a:srgbClr xmlns:mc="http://schemas.openxmlformats.org/markup-compatibility/2006" xmlns:a14="http://schemas.microsoft.com/office/drawing/2010/main" val="000000" mc:Ignorable="">
                      <a:alpha val="43137"/>
                    </a:srgbClr>
                  </a:outerShdw>
                </a:effectLst>
              </a:rPr>
              <a:t>Storytesting</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8" name="Picture 7" descr="Cucumber.Png"/>
          <p:cNvPicPr>
            <a:picLocks noChangeAspect="1"/>
          </p:cNvPicPr>
          <p:nvPr/>
        </p:nvPicPr>
        <p:blipFill>
          <a:blip r:embed="rId3" cstate="print"/>
          <a:stretch>
            <a:fillRect/>
          </a:stretch>
        </p:blipFill>
        <p:spPr>
          <a:xfrm>
            <a:off x="0" y="1219200"/>
            <a:ext cx="9144000" cy="4944668"/>
          </a:xfrm>
          <a:prstGeom prst="rect">
            <a:avLst/>
          </a:prstGeom>
        </p:spPr>
      </p:pic>
    </p:spTree>
    <p:extLst>
      <p:ext uri="{BB962C8B-B14F-4D97-AF65-F5344CB8AC3E}">
        <p14:creationId xmlns:p14="http://schemas.microsoft.com/office/powerpoint/2010/main" val="42774032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a67aa7a.png"/>
          <p:cNvPicPr>
            <a:picLocks noChangeAspect="1"/>
          </p:cNvPicPr>
          <p:nvPr/>
        </p:nvPicPr>
        <p:blipFill>
          <a:blip r:embed="rId3" cstate="print"/>
          <a:stretch>
            <a:fillRect/>
          </a:stretch>
        </p:blipFill>
        <p:spPr>
          <a:xfrm>
            <a:off x="5029200" y="914400"/>
            <a:ext cx="3887933" cy="548640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11" name="Picture 10" descr="Sequence Diagram.Png"/>
          <p:cNvPicPr>
            <a:picLocks noChangeAspect="1"/>
          </p:cNvPicPr>
          <p:nvPr/>
        </p:nvPicPr>
        <p:blipFill>
          <a:blip r:embed="rId4" cstate="print"/>
          <a:stretch>
            <a:fillRect/>
          </a:stretch>
        </p:blipFill>
        <p:spPr>
          <a:xfrm>
            <a:off x="1219200" y="1676400"/>
            <a:ext cx="2971800" cy="1744468"/>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8" name="Picture 7" descr="NDependBig17.PNG"/>
          <p:cNvPicPr>
            <a:picLocks noChangeAspect="1"/>
          </p:cNvPicPr>
          <p:nvPr/>
        </p:nvPicPr>
        <p:blipFill>
          <a:blip r:embed="rId5" cstate="print"/>
          <a:stretch>
            <a:fillRect/>
          </a:stretch>
        </p:blipFill>
        <p:spPr>
          <a:xfrm>
            <a:off x="228600" y="3886200"/>
            <a:ext cx="4343400" cy="2694954"/>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13" name="Title 1"/>
          <p:cNvSpPr>
            <a:spLocks noGrp="1"/>
          </p:cNvSpPr>
          <p:nvPr>
            <p:ph type="title"/>
          </p:nvPr>
        </p:nvSpPr>
        <p:spPr>
          <a:xfrm>
            <a:off x="0" y="0"/>
            <a:ext cx="8534400" cy="1295400"/>
          </a:xfrm>
        </p:spPr>
        <p:txBody>
          <a:bodyPr>
            <a:no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Abstractions</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447800"/>
          </a:xfrm>
        </p:spPr>
        <p:txBody>
          <a:bodyPr>
            <a:no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Amplification through Simplification</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6" name="Content Placeholder 5" descr="understanding-comics.png"/>
          <p:cNvPicPr>
            <a:picLocks noGrp="1" noChangeAspect="1"/>
          </p:cNvPicPr>
          <p:nvPr>
            <p:ph idx="1"/>
          </p:nvPr>
        </p:nvPicPr>
        <p:blipFill>
          <a:blip r:embed="rId3" cstate="print"/>
          <a:stretch>
            <a:fillRect/>
          </a:stretch>
        </p:blipFill>
        <p:spPr>
          <a:xfrm>
            <a:off x="0" y="2362200"/>
            <a:ext cx="9223855" cy="4495800"/>
          </a:xfrm>
        </p:spPr>
      </p:pic>
      <p:pic>
        <p:nvPicPr>
          <p:cNvPr id="8" name="Picture 7" descr="9780060976255.jpg"/>
          <p:cNvPicPr>
            <a:picLocks noChangeAspect="1"/>
          </p:cNvPicPr>
          <p:nvPr/>
        </p:nvPicPr>
        <p:blipFill>
          <a:blip r:embed="rId4" cstate="print"/>
          <a:stretch>
            <a:fillRect/>
          </a:stretch>
        </p:blipFill>
        <p:spPr>
          <a:xfrm>
            <a:off x="8229600" y="0"/>
            <a:ext cx="914400" cy="1381192"/>
          </a:xfrm>
          <a:prstGeom prst="rect">
            <a:avLst/>
          </a:prstGeom>
        </p:spPr>
      </p:pic>
    </p:spTree>
    <p:extLst>
      <p:ext uri="{BB962C8B-B14F-4D97-AF65-F5344CB8AC3E}">
        <p14:creationId xmlns:p14="http://schemas.microsoft.com/office/powerpoint/2010/main" val="42774032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Emergent Architecture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graphicFrame>
        <p:nvGraphicFramePr>
          <p:cNvPr id="4" name="Content Placeholder 3"/>
          <p:cNvGraphicFramePr>
            <a:graphicFrameLocks/>
          </p:cNvGraphicFramePr>
          <p:nvPr>
            <p:extLst>
              <p:ext uri="{D42A27DB-BD31-4B8C-83A1-F6EECF244321}">
                <p14:modId xmlns:p14="http://schemas.microsoft.com/office/powerpoint/2010/main" val="662350354"/>
              </p:ext>
            </p:extLst>
          </p:nvPr>
        </p:nvGraphicFramePr>
        <p:xfrm>
          <a:off x="24064" y="1311440"/>
          <a:ext cx="9067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5182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Encapsulate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5" name="Picture 4" descr="845334_russian_dolls1.jpg"/>
          <p:cNvPicPr>
            <a:picLocks noChangeAspect="1"/>
          </p:cNvPicPr>
          <p:nvPr/>
        </p:nvPicPr>
        <p:blipFill>
          <a:blip r:embed="rId3" cstate="print"/>
          <a:stretch>
            <a:fillRect/>
          </a:stretch>
        </p:blipFill>
        <p:spPr>
          <a:xfrm>
            <a:off x="0" y="1981200"/>
            <a:ext cx="4405376" cy="4876800"/>
          </a:xfrm>
          <a:prstGeom prst="rect">
            <a:avLst/>
          </a:prstGeom>
        </p:spPr>
      </p:pic>
      <p:pic>
        <p:nvPicPr>
          <p:cNvPr id="7" name="Picture 6" descr="surfing-baby.jpg"/>
          <p:cNvPicPr>
            <a:picLocks noChangeAspect="1"/>
          </p:cNvPicPr>
          <p:nvPr/>
        </p:nvPicPr>
        <p:blipFill>
          <a:blip r:embed="rId4" cstate="print"/>
          <a:stretch>
            <a:fillRect/>
          </a:stretch>
        </p:blipFill>
        <p:spPr>
          <a:xfrm>
            <a:off x="4953000" y="1447800"/>
            <a:ext cx="3657600" cy="47347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8" name="Title 1"/>
          <p:cNvSpPr txBox="1">
            <a:spLocks/>
          </p:cNvSpPr>
          <p:nvPr/>
        </p:nvSpPr>
        <p:spPr>
          <a:xfrm>
            <a:off x="0" y="838200"/>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rPr>
              <a:t>Don’t Coddle</a:t>
            </a:r>
            <a:endParaRPr kumimoji="0" lang="en-US" sz="4800" b="1" i="0" u="none" strike="noStrike" kern="1200" cap="none" spc="0" normalizeH="0" baseline="0" noProof="0" dirty="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endParaRPr>
          </a:p>
        </p:txBody>
      </p:sp>
    </p:spTree>
    <p:extLst>
      <p:ext uri="{BB962C8B-B14F-4D97-AF65-F5344CB8AC3E}">
        <p14:creationId xmlns:p14="http://schemas.microsoft.com/office/powerpoint/2010/main" val="749801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8229600" cy="1143000"/>
          </a:xfrm>
        </p:spPr>
        <p:txBody>
          <a:bodyPr>
            <a:noAutofit/>
          </a:bodyPr>
          <a:lstStyle/>
          <a:p>
            <a:pPr algn="l"/>
            <a:r>
              <a:rPr lang="en-US" sz="48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Developers don’t own the code they create…</a:t>
            </a:r>
            <a:endParaRPr lang="en-US" sz="4800"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3" name="Title 1"/>
          <p:cNvSpPr txBox="1">
            <a:spLocks/>
          </p:cNvSpPr>
          <p:nvPr/>
        </p:nvSpPr>
        <p:spPr>
          <a:xfrm>
            <a:off x="-76200" y="4114800"/>
            <a:ext cx="9067800" cy="25908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rPr>
              <a:t>… so do architects own the designs they craft?</a:t>
            </a:r>
            <a:endParaRPr kumimoji="0" lang="en-US" sz="6000" b="0" i="0" u="none" strike="noStrike" kern="1200" cap="none" spc="0" normalizeH="0" baseline="0" noProof="0" dirty="0">
              <a:ln>
                <a:noFill/>
              </a:ln>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endParaRPr>
          </a:p>
        </p:txBody>
      </p:sp>
    </p:spTree>
    <p:extLst>
      <p:ext uri="{BB962C8B-B14F-4D97-AF65-F5344CB8AC3E}">
        <p14:creationId xmlns:p14="http://schemas.microsoft.com/office/powerpoint/2010/main" val="218274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05400" y="2233742"/>
            <a:ext cx="4038600" cy="462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762000" y="457200"/>
            <a:ext cx="4953000" cy="3505200"/>
          </a:xfrm>
          <a:prstGeom prst="wedgeEllipseCallout">
            <a:avLst>
              <a:gd name="adj1" fmla="val 68032"/>
              <a:gd name="adj2" fmla="val 54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Leelawadee" pitchFamily="34" charset="-34"/>
                <a:cs typeface="Leelawadee" pitchFamily="34" charset="-34"/>
              </a:rPr>
              <a:t>Architecture is a </a:t>
            </a:r>
            <a:r>
              <a:rPr lang="en-US" sz="4400" i="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Leelawadee" pitchFamily="34" charset="-34"/>
                <a:cs typeface="Leelawadee" pitchFamily="34" charset="-34"/>
              </a:rPr>
              <a:t>Shared</a:t>
            </a:r>
            <a:r>
              <a:rPr lang="en-US" sz="44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Leelawadee" pitchFamily="34" charset="-34"/>
                <a:cs typeface="Leelawadee" pitchFamily="34" charset="-34"/>
              </a:rPr>
              <a:t> Hallucination</a:t>
            </a:r>
            <a:endParaRPr lang="en-US" sz="4400" dirty="0">
              <a:effectLst>
                <a:outerShdw blurRad="38100" dist="38100" dir="2700000" algn="tl">
                  <a:srgbClr xmlns:mc="http://schemas.openxmlformats.org/markup-compatibility/2006" xmlns:a14="http://schemas.microsoft.com/office/drawing/2010/main" val="000000" mc:Ignorable="">
                    <a:alpha val="43137"/>
                  </a:srgbClr>
                </a:outerShdw>
              </a:effectLst>
              <a:latin typeface="Leelawadee" pitchFamily="34" charset="-34"/>
              <a:cs typeface="Leelawadee" pitchFamily="34" charset="-34"/>
            </a:endParaRPr>
          </a:p>
        </p:txBody>
      </p:sp>
    </p:spTree>
    <p:extLst>
      <p:ext uri="{BB962C8B-B14F-4D97-AF65-F5344CB8AC3E}">
        <p14:creationId xmlns:p14="http://schemas.microsoft.com/office/powerpoint/2010/main" val="14409933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Challenges</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26" name="Picture 2" descr="C:\Users\bsatrom\Pictures\Mugsho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676400"/>
            <a:ext cx="1295400" cy="182065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4495800"/>
            <a:ext cx="1379361" cy="17526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43200" y="4916269"/>
            <a:ext cx="1447800" cy="923330"/>
          </a:xfrm>
          <a:prstGeom prst="rect">
            <a:avLst/>
          </a:prstGeom>
          <a:noFill/>
        </p:spPr>
        <p:txBody>
          <a:bodyPr wrap="square" rtlCol="0">
            <a:spAutoFit/>
          </a:bodyPr>
          <a:lstStyle/>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Software</a:t>
            </a:r>
          </a:p>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Architecture</a:t>
            </a:r>
          </a:p>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Perspective</a:t>
            </a:r>
            <a:endParaRPr lang="en-US"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8" name="TextBox 7"/>
          <p:cNvSpPr txBox="1"/>
          <p:nvPr/>
        </p:nvSpPr>
        <p:spPr>
          <a:xfrm>
            <a:off x="2743200" y="2133600"/>
            <a:ext cx="1447800" cy="923330"/>
          </a:xfrm>
          <a:prstGeom prst="rect">
            <a:avLst/>
          </a:prstGeom>
          <a:noFill/>
        </p:spPr>
        <p:txBody>
          <a:bodyPr wrap="square" rtlCol="0">
            <a:spAutoFit/>
          </a:bodyPr>
          <a:lstStyle/>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Enterprise</a:t>
            </a:r>
          </a:p>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Architecture</a:t>
            </a:r>
          </a:p>
          <a:p>
            <a:pPr algn="ctr"/>
            <a:r>
              <a:rPr lang="en-US" dirty="0" smtClean="0">
                <a:effectLst>
                  <a:outerShdw blurRad="38100" dist="38100" dir="2700000" algn="tl">
                    <a:srgbClr xmlns:mc="http://schemas.openxmlformats.org/markup-compatibility/2006" xmlns:a14="http://schemas.microsoft.com/office/drawing/2010/main" val="000000" mc:Ignorable="">
                      <a:alpha val="43137"/>
                    </a:srgbClr>
                  </a:outerShdw>
                </a:effectLst>
              </a:rPr>
              <a:t>Perspective</a:t>
            </a:r>
            <a:endParaRPr lang="en-US"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graphicFrame>
        <p:nvGraphicFramePr>
          <p:cNvPr id="6" name="Diagram 5"/>
          <p:cNvGraphicFramePr/>
          <p:nvPr>
            <p:extLst>
              <p:ext uri="{D42A27DB-BD31-4B8C-83A1-F6EECF244321}">
                <p14:modId xmlns:p14="http://schemas.microsoft.com/office/powerpoint/2010/main" val="479011111"/>
              </p:ext>
            </p:extLst>
          </p:nvPr>
        </p:nvGraphicFramePr>
        <p:xfrm>
          <a:off x="4038600" y="1967131"/>
          <a:ext cx="5334000" cy="35192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762841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Stock_000008645565XSmall.jpg"/>
          <p:cNvPicPr>
            <a:picLocks noChangeAspect="1"/>
          </p:cNvPicPr>
          <p:nvPr/>
        </p:nvPicPr>
        <p:blipFill>
          <a:blip r:embed="rId3" cstate="print"/>
          <a:stretch>
            <a:fillRect/>
          </a:stretch>
        </p:blipFill>
        <p:spPr>
          <a:xfrm>
            <a:off x="2286000" y="-3505200"/>
            <a:ext cx="8646184" cy="12954000"/>
          </a:xfrm>
          <a:prstGeom prst="rect">
            <a:avLst/>
          </a:prstGeom>
        </p:spPr>
      </p:pic>
      <p:sp>
        <p:nvSpPr>
          <p:cNvPr id="2" name="Title 1"/>
          <p:cNvSpPr>
            <a:spLocks noGrp="1"/>
          </p:cNvSpPr>
          <p:nvPr>
            <p:ph type="title"/>
          </p:nvPr>
        </p:nvSpPr>
        <p:spPr>
          <a:xfrm>
            <a:off x="0" y="0"/>
            <a:ext cx="8229600" cy="1143000"/>
          </a:xfrm>
        </p:spPr>
        <p:txBody>
          <a:bodyPr>
            <a:noAutofit/>
          </a:bodyPr>
          <a:lstStyle/>
          <a:p>
            <a:pPr algn="l"/>
            <a:r>
              <a:rPr lang="en-US" sz="72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Distillation</a:t>
            </a:r>
            <a:endParaRPr lang="en-US" sz="72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7" name="TextBox 6"/>
          <p:cNvSpPr txBox="1"/>
          <p:nvPr/>
        </p:nvSpPr>
        <p:spPr>
          <a:xfrm>
            <a:off x="6858000" y="3352800"/>
            <a:ext cx="1905000" cy="1569660"/>
          </a:xfrm>
          <a:prstGeom prst="rect">
            <a:avLst/>
          </a:prstGeom>
          <a:noFill/>
        </p:spPr>
        <p:txBody>
          <a:bodyPr wrap="square" rtlCol="0">
            <a:spAutoFit/>
          </a:bodyPr>
          <a:lstStyle/>
          <a:p>
            <a:pPr algn="ctr"/>
            <a:r>
              <a:rPr lang="en-US" sz="3200" dirty="0" err="1" smtClean="0">
                <a:latin typeface="Bookman Old Style" pitchFamily="18" charset="0"/>
              </a:rPr>
              <a:t>Ol</a:t>
            </a:r>
            <a:r>
              <a:rPr lang="en-US" sz="3200" dirty="0" smtClean="0">
                <a:latin typeface="Bookman Old Style" pitchFamily="18" charset="0"/>
              </a:rPr>
              <a:t>’ Core Domain</a:t>
            </a:r>
          </a:p>
          <a:p>
            <a:pPr algn="ctr"/>
            <a:r>
              <a:rPr lang="en-US" sz="3200" dirty="0" smtClean="0">
                <a:latin typeface="Bookman Old Style" pitchFamily="18" charset="0"/>
              </a:rPr>
              <a:t>Whiskey</a:t>
            </a:r>
            <a:endParaRPr lang="en-US" sz="3200" dirty="0">
              <a:latin typeface="Bookman Old Style" pitchFamily="18" charset="0"/>
            </a:endParaRPr>
          </a:p>
        </p:txBody>
      </p:sp>
    </p:spTree>
    <p:extLst>
      <p:ext uri="{BB962C8B-B14F-4D97-AF65-F5344CB8AC3E}">
        <p14:creationId xmlns:p14="http://schemas.microsoft.com/office/powerpoint/2010/main" val="7498015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0" y="1143000"/>
          <a:ext cx="86106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0" y="0"/>
            <a:ext cx="8991600" cy="2123658"/>
          </a:xfrm>
          <a:prstGeom prst="rect">
            <a:avLst/>
          </a:prstGeom>
          <a:noFill/>
        </p:spPr>
        <p:txBody>
          <a:bodyPr wrap="square" rtlCol="0">
            <a:spAutoFit/>
          </a:bodyPr>
          <a:lstStyle/>
          <a:p>
            <a:r>
              <a:rPr lang="en-US" sz="6600" b="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Anemic Domain Models</a:t>
            </a:r>
          </a:p>
        </p:txBody>
      </p:sp>
      <p:pic>
        <p:nvPicPr>
          <p:cNvPr id="9" name="Picture 8" descr="rails.png"/>
          <p:cNvPicPr>
            <a:picLocks noChangeAspect="1"/>
          </p:cNvPicPr>
          <p:nvPr/>
        </p:nvPicPr>
        <p:blipFill>
          <a:blip r:embed="rId8" cstate="print"/>
          <a:stretch>
            <a:fillRect/>
          </a:stretch>
        </p:blipFill>
        <p:spPr>
          <a:xfrm>
            <a:off x="1295400" y="4419600"/>
            <a:ext cx="1015314" cy="1295400"/>
          </a:xfrm>
          <a:prstGeom prst="rect">
            <a:avLst/>
          </a:prstGeom>
        </p:spPr>
      </p:pic>
      <p:pic>
        <p:nvPicPr>
          <p:cNvPr id="10" name="Picture 9" descr="sharp_arch.jpg"/>
          <p:cNvPicPr>
            <a:picLocks noChangeAspect="1"/>
          </p:cNvPicPr>
          <p:nvPr/>
        </p:nvPicPr>
        <p:blipFill>
          <a:blip r:embed="rId9" cstate="print"/>
          <a:stretch>
            <a:fillRect/>
          </a:stretch>
        </p:blipFill>
        <p:spPr>
          <a:xfrm>
            <a:off x="5867400" y="2481738"/>
            <a:ext cx="2144351" cy="947262"/>
          </a:xfrm>
          <a:prstGeom prst="rect">
            <a:avLst/>
          </a:prstGeom>
        </p:spPr>
      </p:pic>
    </p:spTree>
  </p:cSld>
  <p:clrMapOvr>
    <a:masterClrMapping/>
  </p:clrMapOvr>
  <p:transition xmlns:p14="http://schemas.microsoft.com/office/powerpoint/2010/main" advClick="0" advTm="15000"/>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And the Architect Returns with the System Design…</a:t>
            </a:r>
            <a:endParaRPr lang="en-US"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461" y="1219200"/>
            <a:ext cx="10526127"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8015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662350354"/>
              </p:ext>
            </p:extLst>
          </p:nvPr>
        </p:nvGraphicFramePr>
        <p:xfrm>
          <a:off x="0" y="457200"/>
          <a:ext cx="91440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5182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11049000" cy="38862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709" y="-685800"/>
            <a:ext cx="381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 y="4267200"/>
            <a:ext cx="7391400" cy="2431435"/>
          </a:xfrm>
          <a:prstGeom prst="rect">
            <a:avLst/>
          </a:prstGeom>
          <a:noFill/>
        </p:spPr>
        <p:txBody>
          <a:bodyPr wrap="square" rtlCol="0">
            <a:spAutoFit/>
          </a:bodyPr>
          <a:lstStyle/>
          <a:p>
            <a:r>
              <a:rPr lang="en-US" sz="4000"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“All that’s needed is the desire to be heard. The will to learn. And the ability to see.”</a:t>
            </a:r>
          </a:p>
          <a:p>
            <a:endParaRPr lang="en-US" sz="2000" dirty="0" smtClean="0">
              <a:latin typeface="Euphemia" pitchFamily="34" charset="0"/>
            </a:endParaRPr>
          </a:p>
          <a:p>
            <a:pPr algn="r"/>
            <a:r>
              <a:rPr lang="en-US" sz="1200" dirty="0" smtClean="0">
                <a:latin typeface="Euphemia" pitchFamily="34" charset="0"/>
              </a:rPr>
              <a:t>- Scott McCloud, Understanding Comics</a:t>
            </a:r>
            <a:endParaRPr lang="en-US" sz="900" dirty="0">
              <a:latin typeface="Euphemia" pitchFamily="34" charset="0"/>
            </a:endParaRPr>
          </a:p>
        </p:txBody>
      </p:sp>
    </p:spTree>
  </p:cSld>
  <p:clrMapOvr>
    <a:masterClrMapping/>
  </p:clrMapOvr>
  <p:transition xmlns:p14="http://schemas.microsoft.com/office/powerpoint/2010/main" advClick="0" advTm="15000"/>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742microphone.jpg"/>
          <p:cNvPicPr>
            <a:picLocks noGrp="1" noChangeAspect="1"/>
          </p:cNvPicPr>
          <p:nvPr>
            <p:ph idx="1"/>
          </p:nvPr>
        </p:nvPicPr>
        <p:blipFill>
          <a:blip r:embed="rId2" cstate="print"/>
          <a:stretch>
            <a:fillRect/>
          </a:stretch>
        </p:blipFill>
        <p:spPr>
          <a:xfrm>
            <a:off x="2819400" y="-1047750"/>
            <a:ext cx="6324600" cy="7905750"/>
          </a:xfrm>
        </p:spPr>
      </p:pic>
      <p:sp>
        <p:nvSpPr>
          <p:cNvPr id="2" name="Title 1"/>
          <p:cNvSpPr>
            <a:spLocks noGrp="1"/>
          </p:cNvSpPr>
          <p:nvPr>
            <p:ph type="title"/>
          </p:nvPr>
        </p:nvSpPr>
        <p:spPr>
          <a:xfrm>
            <a:off x="0" y="0"/>
            <a:ext cx="8229600" cy="1143000"/>
          </a:xfrm>
        </p:spPr>
        <p:txBody>
          <a:bodyPr>
            <a:noAutofit/>
          </a:bodyPr>
          <a:lstStyle/>
          <a:p>
            <a:pPr algn="l"/>
            <a:r>
              <a:rPr lang="en-US" sz="72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Questions</a:t>
            </a:r>
            <a:endParaRPr lang="en-US" sz="72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extLst>
      <p:ext uri="{BB962C8B-B14F-4D97-AF65-F5344CB8AC3E}">
        <p14:creationId xmlns:p14="http://schemas.microsoft.com/office/powerpoint/2010/main" val="7498015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819400"/>
            <a:ext cx="3468687" cy="838199"/>
          </a:xfrm>
        </p:spPr>
        <p:txBody>
          <a:bodyPr>
            <a:noAutofit/>
          </a:bodyPr>
          <a:lstStyle/>
          <a:p>
            <a:r>
              <a:rPr lang="en-US" dirty="0" smtClean="0">
                <a:hlinkClick r:id="rId2"/>
              </a:rPr>
              <a:t>bsatrom@gmail.com</a:t>
            </a:r>
            <a:endParaRPr lang="en-US" dirty="0" smtClean="0"/>
          </a:p>
          <a:p>
            <a:r>
              <a:rPr lang="en-US" dirty="0" smtClean="0">
                <a:hlinkClick r:id="rId3"/>
              </a:rPr>
              <a:t>www.userinexperience.com</a:t>
            </a:r>
            <a:endParaRPr lang="en-US" dirty="0"/>
          </a:p>
        </p:txBody>
      </p:sp>
      <p:sp>
        <p:nvSpPr>
          <p:cNvPr id="4" name="Text Box 5"/>
          <p:cNvSpPr txBox="1">
            <a:spLocks noChangeArrowheads="1"/>
          </p:cNvSpPr>
          <p:nvPr/>
        </p:nvSpPr>
        <p:spPr bwMode="auto">
          <a:xfrm>
            <a:off x="5671257" y="2133600"/>
            <a:ext cx="3396543" cy="1752600"/>
          </a:xfrm>
          <a:prstGeom prst="rect">
            <a:avLst/>
          </a:prstGeom>
          <a:solidFill>
            <a:srgbClr xmlns:mc="http://schemas.openxmlformats.org/markup-compatibility/2006" xmlns:a14="http://schemas.microsoft.com/office/drawing/2010/main" val="FFFFFF" mc:Ignorable=""/>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1000"/>
              </a:spcAft>
              <a:buClrTx/>
              <a:buSzTx/>
              <a:buFontTx/>
              <a:buNone/>
              <a:tabLst/>
            </a:pPr>
            <a:r>
              <a:rPr kumimoji="0" lang="en-US" sz="4000" b="1" i="0" u="none" strike="noStrike" cap="none" normalizeH="0" baseline="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cs typeface="Arial" pitchFamily="34" charset="0"/>
              </a:rPr>
              <a:t>Paul Rayner</a:t>
            </a:r>
          </a:p>
        </p:txBody>
      </p:sp>
      <p:sp>
        <p:nvSpPr>
          <p:cNvPr id="8" name="Text Box 5"/>
          <p:cNvSpPr txBox="1">
            <a:spLocks noChangeArrowheads="1"/>
          </p:cNvSpPr>
          <p:nvPr/>
        </p:nvSpPr>
        <p:spPr bwMode="auto">
          <a:xfrm>
            <a:off x="337257" y="2133600"/>
            <a:ext cx="4724400" cy="623455"/>
          </a:xfrm>
          <a:prstGeom prst="rect">
            <a:avLst/>
          </a:prstGeom>
          <a:solidFill>
            <a:srgbClr xmlns:mc="http://schemas.openxmlformats.org/markup-compatibility/2006" xmlns:a14="http://schemas.microsoft.com/office/drawing/2010/main" val="FFFFFF" mc:Ignorable=""/>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1000"/>
              </a:spcAft>
              <a:buClrTx/>
              <a:buSzTx/>
              <a:buFontTx/>
              <a:buNone/>
              <a:tabLst/>
            </a:pPr>
            <a:r>
              <a:rPr kumimoji="0" lang="en-US" sz="4000" b="1" i="0" u="none" strike="noStrike" cap="none" normalizeH="0" baseline="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cs typeface="Arial" pitchFamily="34" charset="0"/>
              </a:rPr>
              <a:t>Brandon Satrom</a:t>
            </a:r>
          </a:p>
        </p:txBody>
      </p:sp>
      <p:sp>
        <p:nvSpPr>
          <p:cNvPr id="18" name="TextBox 17"/>
          <p:cNvSpPr txBox="1"/>
          <p:nvPr/>
        </p:nvSpPr>
        <p:spPr>
          <a:xfrm>
            <a:off x="0" y="0"/>
            <a:ext cx="8686800" cy="1107996"/>
          </a:xfrm>
          <a:prstGeom prst="rect">
            <a:avLst/>
          </a:prstGeom>
          <a:noFill/>
        </p:spPr>
        <p:txBody>
          <a:bodyPr wrap="square" rtlCol="0">
            <a:spAutoFit/>
          </a:bodyPr>
          <a:lstStyle/>
          <a:p>
            <a:r>
              <a:rPr lang="en-US" sz="6600" b="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Thank You…</a:t>
            </a:r>
            <a:endParaRPr lang="en-US" sz="6600" b="1" dirty="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endParaRPr>
          </a:p>
        </p:txBody>
      </p:sp>
      <p:sp>
        <p:nvSpPr>
          <p:cNvPr id="12" name="Text Placeholder 2"/>
          <p:cNvSpPr txBox="1">
            <a:spLocks/>
          </p:cNvSpPr>
          <p:nvPr/>
        </p:nvSpPr>
        <p:spPr>
          <a:xfrm>
            <a:off x="5699957" y="2907506"/>
            <a:ext cx="3367844" cy="750094"/>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Euphemia" pitchFamily="34" charset="0"/>
                <a:ea typeface="+mn-ea"/>
                <a:cs typeface="Leelawadee" pitchFamily="34" charset="-34"/>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Euphemia" pitchFamily="34" charset="0"/>
                <a:ea typeface="+mn-ea"/>
                <a:cs typeface="Leelawadee" pitchFamily="34" charset="-34"/>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Euphemia" pitchFamily="34" charset="0"/>
                <a:ea typeface="+mn-ea"/>
                <a:cs typeface="Leelawadee" pitchFamily="34" charset="-34"/>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Euphemia" pitchFamily="34" charset="0"/>
                <a:ea typeface="+mn-ea"/>
                <a:cs typeface="Leelawadee" pitchFamily="34" charset="-34"/>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Euphemia" pitchFamily="34" charset="0"/>
                <a:ea typeface="+mn-ea"/>
                <a:cs typeface="Leelawadee" pitchFamily="34" charset="-34"/>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hlinkClick r:id="rId4"/>
              </a:rPr>
              <a:t>paul@virtual-genius.com</a:t>
            </a:r>
            <a:endParaRPr lang="en-US" dirty="0" smtClean="0"/>
          </a:p>
          <a:p>
            <a:r>
              <a:rPr lang="en-US" dirty="0" smtClean="0">
                <a:hlinkClick r:id="rId5"/>
              </a:rPr>
              <a:t>www.virtual-genius.com</a:t>
            </a:r>
            <a:endParaRPr lang="en-US" dirty="0" smtClean="0"/>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676901"/>
            <a:ext cx="30353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Placeholder 2"/>
          <p:cNvSpPr txBox="1">
            <a:spLocks/>
          </p:cNvSpPr>
          <p:nvPr/>
        </p:nvSpPr>
        <p:spPr>
          <a:xfrm>
            <a:off x="337257" y="6362701"/>
            <a:ext cx="3468687" cy="419099"/>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Euphemia" pitchFamily="34" charset="0"/>
                <a:ea typeface="+mn-ea"/>
                <a:cs typeface="Leelawadee" pitchFamily="34" charset="-34"/>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Euphemia" pitchFamily="34" charset="0"/>
                <a:ea typeface="+mn-ea"/>
                <a:cs typeface="Leelawadee" pitchFamily="34" charset="-34"/>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Euphemia" pitchFamily="34" charset="0"/>
                <a:ea typeface="+mn-ea"/>
                <a:cs typeface="Leelawadee" pitchFamily="34" charset="-34"/>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Euphemia" pitchFamily="34" charset="0"/>
                <a:ea typeface="+mn-ea"/>
                <a:cs typeface="Leelawadee" pitchFamily="34" charset="-34"/>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Euphemia" pitchFamily="34" charset="0"/>
                <a:ea typeface="+mn-ea"/>
                <a:cs typeface="Leelawadee" pitchFamily="34" charset="-34"/>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hlinkClick r:id="rId7"/>
              </a:rPr>
              <a:t>www.architecturejournal.net</a:t>
            </a:r>
            <a:endParaRPr lang="en-US" dirty="0"/>
          </a:p>
        </p:txBody>
      </p:sp>
      <p:sp>
        <p:nvSpPr>
          <p:cNvPr id="15" name="TextBox 14"/>
          <p:cNvSpPr txBox="1"/>
          <p:nvPr/>
        </p:nvSpPr>
        <p:spPr>
          <a:xfrm>
            <a:off x="152400" y="5067301"/>
            <a:ext cx="8686800" cy="461665"/>
          </a:xfrm>
          <a:prstGeom prst="rect">
            <a:avLst/>
          </a:prstGeom>
          <a:noFill/>
        </p:spPr>
        <p:txBody>
          <a:bodyPr wrap="square" rtlCol="0">
            <a:spAutoFit/>
          </a:bodyPr>
          <a:lstStyle/>
          <a:p>
            <a:r>
              <a:rPr lang="en-US" sz="2400" b="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See our article in the March edition…</a:t>
            </a:r>
            <a:endParaRPr lang="en-US" sz="2400" b="1" dirty="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endParaRPr>
          </a:p>
        </p:txBody>
      </p:sp>
    </p:spTree>
    <p:extLst>
      <p:ext uri="{BB962C8B-B14F-4D97-AF65-F5344CB8AC3E}">
        <p14:creationId xmlns:p14="http://schemas.microsoft.com/office/powerpoint/2010/main" val="21146513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Autofit/>
          </a:bodyPr>
          <a:lstStyle/>
          <a:p>
            <a:pPr algn="l"/>
            <a:r>
              <a:rPr lang="en-US" sz="7200" b="1" dirty="0" smtClean="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rPr>
              <a:t>References</a:t>
            </a:r>
            <a:endParaRPr lang="en-US" sz="7200" b="1" dirty="0">
              <a:effectLst>
                <a:outerShdw blurRad="38100" dist="38100" dir="2700000" algn="tl">
                  <a:srgbClr xmlns:mc="http://schemas.openxmlformats.org/markup-compatibility/2006" xmlns:a14="http://schemas.microsoft.com/office/drawing/2010/main" val="000000" mc:Ignorable="">
                    <a:alpha val="43137"/>
                  </a:srgbClr>
                </a:outerShdw>
              </a:effectLst>
              <a:latin typeface="Euphemia" pitchFamily="34" charset="0"/>
            </a:endParaRPr>
          </a:p>
        </p:txBody>
      </p:sp>
      <p:sp>
        <p:nvSpPr>
          <p:cNvPr id="3" name="Content Placeholder 2"/>
          <p:cNvSpPr>
            <a:spLocks noGrp="1"/>
          </p:cNvSpPr>
          <p:nvPr>
            <p:ph idx="1"/>
          </p:nvPr>
        </p:nvSpPr>
        <p:spPr>
          <a:xfrm>
            <a:off x="304800" y="1447800"/>
            <a:ext cx="8610600" cy="5410200"/>
          </a:xfrm>
        </p:spPr>
        <p:txBody>
          <a:bodyPr>
            <a:normAutofit fontScale="85000" lnSpcReduction="20000"/>
          </a:bodyPr>
          <a:lstStyle/>
          <a:p>
            <a:r>
              <a:rPr lang="en-US" sz="1800" dirty="0" smtClean="0">
                <a:latin typeface="Euphemia" pitchFamily="34" charset="0"/>
              </a:rPr>
              <a:t>Fonts: </a:t>
            </a:r>
          </a:p>
          <a:p>
            <a:pPr lvl="1"/>
            <a:r>
              <a:rPr lang="en-US" sz="1400" dirty="0" err="1" smtClean="0">
                <a:latin typeface="Euphemia" pitchFamily="34" charset="0"/>
              </a:rPr>
              <a:t>Euphemia</a:t>
            </a:r>
            <a:r>
              <a:rPr lang="en-US" sz="1400" dirty="0" smtClean="0">
                <a:latin typeface="Euphemia" pitchFamily="34" charset="0"/>
              </a:rPr>
              <a:t>, </a:t>
            </a:r>
            <a:r>
              <a:rPr lang="en-US" sz="1400" dirty="0" err="1" smtClean="0">
                <a:latin typeface="Euphemia" pitchFamily="34" charset="0"/>
              </a:rPr>
              <a:t>Leelawadee</a:t>
            </a:r>
            <a:endParaRPr lang="en-US" sz="1400" dirty="0" smtClean="0">
              <a:latin typeface="Euphemia" pitchFamily="34" charset="0"/>
            </a:endParaRPr>
          </a:p>
          <a:p>
            <a:pPr lvl="1"/>
            <a:r>
              <a:rPr lang="en-US" sz="1400" dirty="0" err="1" smtClean="0">
                <a:latin typeface="Euphemia" pitchFamily="34" charset="0"/>
              </a:rPr>
              <a:t>BoBsFrAnTiC</a:t>
            </a:r>
            <a:r>
              <a:rPr lang="en-US" sz="1400" dirty="0" smtClean="0">
                <a:latin typeface="Euphemia" pitchFamily="34" charset="0"/>
              </a:rPr>
              <a:t> True Type </a:t>
            </a:r>
            <a:r>
              <a:rPr lang="en-US" sz="1400" dirty="0" smtClean="0">
                <a:latin typeface="Euphemia" pitchFamily="34" charset="0"/>
                <a:hlinkClick r:id="rId3"/>
              </a:rPr>
              <a:t>http://www.searchfreefonts.com/free/bobsfrantic.htm</a:t>
            </a:r>
            <a:endParaRPr lang="en-US" sz="1400" dirty="0" smtClean="0">
              <a:latin typeface="Euphemia" pitchFamily="34" charset="0"/>
            </a:endParaRPr>
          </a:p>
          <a:p>
            <a:pPr lvl="1"/>
            <a:r>
              <a:rPr lang="en-US" sz="1400" dirty="0" err="1" smtClean="0"/>
              <a:t>BigMisterC</a:t>
            </a:r>
            <a:r>
              <a:rPr lang="en-US" sz="1400" dirty="0" smtClean="0"/>
              <a:t> : http://www.urbanfonts.com/fonts/BigMisterC.htm</a:t>
            </a:r>
            <a:endParaRPr lang="en-US" sz="1400" dirty="0" smtClean="0">
              <a:latin typeface="Euphemia" pitchFamily="34" charset="0"/>
            </a:endParaRPr>
          </a:p>
          <a:p>
            <a:r>
              <a:rPr lang="en-US" sz="1800" dirty="0" smtClean="0">
                <a:latin typeface="Euphemia" pitchFamily="34" charset="0"/>
              </a:rPr>
              <a:t>Butterfly </a:t>
            </a:r>
            <a:r>
              <a:rPr lang="en-US" sz="1800" dirty="0" err="1" smtClean="0">
                <a:latin typeface="Euphemia" pitchFamily="34" charset="0"/>
              </a:rPr>
              <a:t>metamorphasis</a:t>
            </a:r>
            <a:r>
              <a:rPr lang="en-US" sz="1800" dirty="0" smtClean="0">
                <a:latin typeface="Euphemia" pitchFamily="34" charset="0"/>
              </a:rPr>
              <a:t>: http://www.ninibambini.com/pics/Metamorphasis.jpg </a:t>
            </a:r>
          </a:p>
          <a:p>
            <a:r>
              <a:rPr lang="en-US" sz="1800" dirty="0" smtClean="0"/>
              <a:t>Garlic emerging: http://tinyfarmblog.com/tag/oats</a:t>
            </a:r>
            <a:endParaRPr lang="en-US" sz="1800" dirty="0" smtClean="0">
              <a:latin typeface="Euphemia" pitchFamily="34" charset="0"/>
            </a:endParaRPr>
          </a:p>
          <a:p>
            <a:r>
              <a:rPr lang="en-US" sz="1900" dirty="0" smtClean="0">
                <a:latin typeface="Euphemia" pitchFamily="34" charset="0"/>
              </a:rPr>
              <a:t>Sticky Note: </a:t>
            </a:r>
            <a:r>
              <a:rPr lang="en-US" sz="1900" dirty="0" smtClean="0">
                <a:latin typeface="Euphemia" pitchFamily="34" charset="0"/>
                <a:hlinkClick r:id="rId4"/>
              </a:rPr>
              <a:t>http://www.istockphoto.com/file_closeup.php?id=5602918</a:t>
            </a:r>
            <a:endParaRPr lang="en-US" sz="1900" dirty="0" smtClean="0">
              <a:latin typeface="Euphemia" pitchFamily="34" charset="0"/>
            </a:endParaRPr>
          </a:p>
          <a:p>
            <a:r>
              <a:rPr lang="en-US" sz="1900" dirty="0" smtClean="0">
                <a:latin typeface="Euphemia" pitchFamily="34" charset="0"/>
              </a:rPr>
              <a:t>Domain-Driven Design book cover: </a:t>
            </a:r>
            <a:r>
              <a:rPr lang="en-US" sz="1900" dirty="0" smtClean="0">
                <a:latin typeface="Euphemia" pitchFamily="34" charset="0"/>
                <a:hlinkClick r:id="rId5"/>
              </a:rPr>
              <a:t>http://domaindrivendesign.org/books/about_the_cover</a:t>
            </a:r>
            <a:endParaRPr lang="en-US" sz="1900" dirty="0" smtClean="0">
              <a:latin typeface="Euphemia" pitchFamily="34" charset="0"/>
            </a:endParaRPr>
          </a:p>
          <a:p>
            <a:r>
              <a:rPr lang="en-US" sz="1900" dirty="0" smtClean="0"/>
              <a:t>Russian dolls: http://janti2008.wordpress.com/2009/04/22/nesting-with-the-dolls</a:t>
            </a:r>
            <a:endParaRPr lang="en-US" sz="1900" dirty="0" smtClean="0">
              <a:latin typeface="Euphemia" pitchFamily="34" charset="0"/>
            </a:endParaRPr>
          </a:p>
          <a:p>
            <a:r>
              <a:rPr lang="en-US" sz="1900" dirty="0" smtClean="0">
                <a:latin typeface="Euphemia" pitchFamily="34" charset="0"/>
              </a:rPr>
              <a:t>Understanding Comics: </a:t>
            </a:r>
            <a:r>
              <a:rPr lang="en-US" sz="1800" dirty="0" smtClean="0">
                <a:hlinkClick r:id="rId6"/>
              </a:rPr>
              <a:t>http://www.harpercollins.com/book/index.aspx?isbn=9780060976255</a:t>
            </a:r>
            <a:endParaRPr lang="en-US" sz="1900" dirty="0" smtClean="0">
              <a:latin typeface="Euphemia" pitchFamily="34" charset="0"/>
            </a:endParaRPr>
          </a:p>
          <a:p>
            <a:r>
              <a:rPr lang="en-US" sz="1900" dirty="0" smtClean="0">
                <a:latin typeface="Euphemia" pitchFamily="34" charset="0"/>
              </a:rPr>
              <a:t>Ruby on Rails: http://rubyonrails.org</a:t>
            </a:r>
          </a:p>
          <a:p>
            <a:r>
              <a:rPr lang="en-US" sz="1900" dirty="0" smtClean="0"/>
              <a:t>Grady </a:t>
            </a:r>
            <a:r>
              <a:rPr lang="en-US" sz="1900" dirty="0" err="1" smtClean="0"/>
              <a:t>Booch</a:t>
            </a:r>
            <a:r>
              <a:rPr lang="en-US" sz="1900" dirty="0" smtClean="0"/>
              <a:t>: </a:t>
            </a:r>
            <a:r>
              <a:rPr lang="en-US" sz="2000" dirty="0">
                <a:hlinkClick r:id="rId7"/>
              </a:rPr>
              <a:t>http://</a:t>
            </a:r>
            <a:r>
              <a:rPr lang="en-US" sz="2000" dirty="0">
                <a:latin typeface="Leelawadee" pitchFamily="34" charset="-34"/>
                <a:hlinkClick r:id="rId7"/>
              </a:rPr>
              <a:t>domino.research.ibm.com/library/cyberdig.nsf/papers/964EFC48D32D5B2D852576A9004F5289</a:t>
            </a:r>
            <a:r>
              <a:rPr lang="en-US" sz="2000" dirty="0">
                <a:hlinkClick r:id="rId7"/>
              </a:rPr>
              <a:t>/$</a:t>
            </a:r>
            <a:r>
              <a:rPr lang="en-US" sz="2000" dirty="0" smtClean="0">
                <a:hlinkClick r:id="rId7"/>
              </a:rPr>
              <a:t>File/rc24924.pdf</a:t>
            </a:r>
            <a:endParaRPr lang="en-US" sz="2000" dirty="0" smtClean="0"/>
          </a:p>
          <a:p>
            <a:r>
              <a:rPr lang="en-US" sz="1900" dirty="0" smtClean="0"/>
              <a:t>Butterfly </a:t>
            </a:r>
            <a:r>
              <a:rPr lang="en-US" sz="1900" dirty="0" err="1" smtClean="0"/>
              <a:t>chryslis</a:t>
            </a:r>
            <a:r>
              <a:rPr lang="en-US" sz="1900" dirty="0"/>
              <a:t>: http://animals.howstuffworks.com/insects/butterfly4.htm</a:t>
            </a:r>
            <a:endParaRPr lang="en-US" sz="1900" dirty="0" smtClean="0"/>
          </a:p>
          <a:p>
            <a:r>
              <a:rPr lang="en-US" sz="1900" dirty="0" smtClean="0"/>
              <a:t>Surfing baby: http://www.dailystoke.com/surfing-pop-culture/rip-surf-guide-magazine-satirical-fables-and-surfing-babies</a:t>
            </a:r>
            <a:endParaRPr lang="en-US" sz="1900" dirty="0" smtClean="0">
              <a:latin typeface="Euphemia" pitchFamily="34" charset="0"/>
            </a:endParaRPr>
          </a:p>
          <a:p>
            <a:r>
              <a:rPr lang="en-US" sz="1900" dirty="0" err="1" smtClean="0">
                <a:latin typeface="Euphemia" pitchFamily="34" charset="0"/>
              </a:rPr>
              <a:t>S#arp</a:t>
            </a:r>
            <a:r>
              <a:rPr lang="en-US" sz="1900" dirty="0" smtClean="0">
                <a:latin typeface="Euphemia" pitchFamily="34" charset="0"/>
              </a:rPr>
              <a:t> </a:t>
            </a:r>
            <a:r>
              <a:rPr lang="en-US" sz="1900" dirty="0" err="1" smtClean="0">
                <a:latin typeface="Euphemia" pitchFamily="34" charset="0"/>
              </a:rPr>
              <a:t>ARchitecture</a:t>
            </a:r>
            <a:r>
              <a:rPr lang="en-US" sz="1900" dirty="0" smtClean="0">
                <a:latin typeface="Euphemia" pitchFamily="34" charset="0"/>
              </a:rPr>
              <a:t>: http://www.sharparchitecture.net</a:t>
            </a:r>
          </a:p>
          <a:p>
            <a:r>
              <a:rPr lang="en-US" sz="1900" dirty="0" smtClean="0">
                <a:latin typeface="Euphemia" pitchFamily="34" charset="0"/>
              </a:rPr>
              <a:t>Cucumber: http://wiki.github.com/aslakhellesoy/cucumber </a:t>
            </a:r>
          </a:p>
          <a:p>
            <a:r>
              <a:rPr lang="en-US" sz="1800" dirty="0" smtClean="0">
                <a:latin typeface="Euphemia" pitchFamily="34" charset="0"/>
              </a:rPr>
              <a:t>UML class diagram: http://yuml.me/diagram/scruffy/class/samples</a:t>
            </a:r>
          </a:p>
          <a:p>
            <a:r>
              <a:rPr lang="en-US" sz="1800" dirty="0" smtClean="0">
                <a:latin typeface="Euphemia" pitchFamily="34" charset="0"/>
              </a:rPr>
              <a:t>UML sequence diagram: http://www.websequencediagrams.com</a:t>
            </a:r>
          </a:p>
          <a:p>
            <a:r>
              <a:rPr lang="en-US" sz="1800" dirty="0" smtClean="0"/>
              <a:t>Astronaut: </a:t>
            </a:r>
            <a:r>
              <a:rPr lang="en-US" sz="1600" dirty="0">
                <a:hlinkClick r:id="rId8"/>
              </a:rPr>
              <a:t>http://www.flickr.com/photos/nasa_hsf/3874968663/in/photostream/</a:t>
            </a:r>
            <a:endParaRPr lang="en-US" sz="1800" dirty="0" smtClean="0">
              <a:latin typeface="Euphemia" pitchFamily="34" charset="0"/>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DDD &amp; Emergent Architecture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4" name="Picture 3" descr="cover_medium.jpg"/>
          <p:cNvPicPr>
            <a:picLocks noChangeAspect="1"/>
          </p:cNvPicPr>
          <p:nvPr/>
        </p:nvPicPr>
        <p:blipFill>
          <a:blip r:embed="rId3" cstate="print"/>
          <a:stretch>
            <a:fillRect/>
          </a:stretch>
        </p:blipFill>
        <p:spPr>
          <a:xfrm>
            <a:off x="380999" y="1676400"/>
            <a:ext cx="3270015" cy="419100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pic>
        <p:nvPicPr>
          <p:cNvPr id="9" name="Picture 8" descr="Metamorphasis.jpg"/>
          <p:cNvPicPr>
            <a:picLocks noChangeAspect="1"/>
          </p:cNvPicPr>
          <p:nvPr/>
        </p:nvPicPr>
        <p:blipFill>
          <a:blip r:embed="rId4" cstate="print"/>
          <a:stretch>
            <a:fillRect/>
          </a:stretch>
        </p:blipFill>
        <p:spPr>
          <a:xfrm>
            <a:off x="4513797" y="2286000"/>
            <a:ext cx="4020603" cy="2667000"/>
          </a:xfrm>
          <a:prstGeom prst="rect">
            <a:avLst/>
          </a:prstGeom>
        </p:spPr>
      </p:pic>
    </p:spTree>
    <p:extLst>
      <p:ext uri="{BB962C8B-B14F-4D97-AF65-F5344CB8AC3E}">
        <p14:creationId xmlns:p14="http://schemas.microsoft.com/office/powerpoint/2010/main" val="2747307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tock_000005602918XSmall-cropped.jpg"/>
          <p:cNvPicPr>
            <a:picLocks noChangeAspect="1"/>
          </p:cNvPicPr>
          <p:nvPr/>
        </p:nvPicPr>
        <p:blipFill>
          <a:blip r:embed="rId3" cstate="print"/>
          <a:stretch>
            <a:fillRect/>
          </a:stretch>
        </p:blipFill>
        <p:spPr>
          <a:xfrm>
            <a:off x="0" y="457200"/>
            <a:ext cx="9067800" cy="5715000"/>
          </a:xfrm>
          <a:prstGeom prst="rect">
            <a:avLst/>
          </a:prstGeom>
        </p:spPr>
      </p:pic>
      <p:sp>
        <p:nvSpPr>
          <p:cNvPr id="3" name="Content Placeholder 2"/>
          <p:cNvSpPr>
            <a:spLocks noGrp="1"/>
          </p:cNvSpPr>
          <p:nvPr>
            <p:ph idx="1"/>
          </p:nvPr>
        </p:nvSpPr>
        <p:spPr>
          <a:xfrm>
            <a:off x="1676400" y="1295400"/>
            <a:ext cx="7086600" cy="3581400"/>
          </a:xfrm>
        </p:spPr>
        <p:txBody>
          <a:bodyPr>
            <a:normAutofit fontScale="55000" lnSpcReduction="20000"/>
          </a:bodyPr>
          <a:lstStyle/>
          <a:p>
            <a:pPr marL="0" indent="0">
              <a:buNone/>
            </a:pPr>
            <a:r>
              <a:rPr lang="en-US" sz="10100" dirty="0" smtClean="0">
                <a:latin typeface="Ænigma Scrawl 4 BRK" pitchFamily="2" charset="0"/>
              </a:rPr>
              <a:t>Domain-Driven Design (DDD) is a pattern language for strategic design and architecture.*</a:t>
            </a:r>
          </a:p>
          <a:p>
            <a:pPr marL="0" indent="0">
              <a:buNone/>
            </a:pPr>
            <a:endParaRPr lang="en-US" sz="4000" dirty="0" smtClean="0">
              <a:latin typeface="Ænigma Scrawl 4 BRK" pitchFamily="2" charset="0"/>
            </a:endParaRPr>
          </a:p>
          <a:p>
            <a:pPr marL="0" indent="0">
              <a:buNone/>
            </a:pPr>
            <a:r>
              <a:rPr lang="en-US" sz="5900" dirty="0" smtClean="0">
                <a:latin typeface="Ænigma Scrawl 4 BRK" pitchFamily="2" charset="0"/>
              </a:rPr>
              <a:t>* </a:t>
            </a:r>
            <a:r>
              <a:rPr lang="en-US" sz="5900" u="sng" dirty="0" smtClean="0">
                <a:latin typeface="Ænigma Scrawl 4 BRK" pitchFamily="2" charset="0"/>
              </a:rPr>
              <a:t>not</a:t>
            </a:r>
            <a:r>
              <a:rPr lang="en-US" sz="5900" dirty="0" smtClean="0">
                <a:latin typeface="Ænigma Scrawl 4 BRK" pitchFamily="2" charset="0"/>
              </a:rPr>
              <a:t> an architecture framework</a:t>
            </a:r>
            <a:endParaRPr lang="en-US" sz="5900" dirty="0">
              <a:latin typeface="Ænigma Scrawl 4 BRK" pitchFamily="2" charset="0"/>
            </a:endParaRPr>
          </a:p>
        </p:txBody>
      </p:sp>
    </p:spTree>
    <p:extLst>
      <p:ext uri="{BB962C8B-B14F-4D97-AF65-F5344CB8AC3E}">
        <p14:creationId xmlns:p14="http://schemas.microsoft.com/office/powerpoint/2010/main" val="1628356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A Virtuous Cycle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graphicFrame>
        <p:nvGraphicFramePr>
          <p:cNvPr id="4" name="Content Placeholder 3"/>
          <p:cNvGraphicFramePr>
            <a:graphicFrameLocks/>
          </p:cNvGraphicFramePr>
          <p:nvPr>
            <p:extLst>
              <p:ext uri="{D42A27DB-BD31-4B8C-83A1-F6EECF244321}">
                <p14:modId xmlns:p14="http://schemas.microsoft.com/office/powerpoint/2010/main" val="662350354"/>
              </p:ext>
            </p:extLst>
          </p:nvPr>
        </p:nvGraphicFramePr>
        <p:xfrm>
          <a:off x="24064" y="1311440"/>
          <a:ext cx="9067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5182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Ubiquitous Language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graphicFrame>
        <p:nvGraphicFramePr>
          <p:cNvPr id="4" name="Content Placeholder 3"/>
          <p:cNvGraphicFramePr>
            <a:graphicFrameLocks/>
          </p:cNvGraphicFramePr>
          <p:nvPr>
            <p:extLst>
              <p:ext uri="{D42A27DB-BD31-4B8C-83A1-F6EECF244321}">
                <p14:modId xmlns:p14="http://schemas.microsoft.com/office/powerpoint/2010/main" val="662350354"/>
              </p:ext>
            </p:extLst>
          </p:nvPr>
        </p:nvGraphicFramePr>
        <p:xfrm>
          <a:off x="-12032" y="1307432"/>
          <a:ext cx="9144000" cy="5486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518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200400" y="1600200"/>
            <a:ext cx="4343400" cy="4800600"/>
            <a:chOff x="2362202" y="1676400"/>
            <a:chExt cx="4032251" cy="4419601"/>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2" y="1676400"/>
              <a:ext cx="4032251" cy="243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a:endCxn id="11" idx="1"/>
            </p:cNvCxnSpPr>
            <p:nvPr/>
          </p:nvCxnSpPr>
          <p:spPr>
            <a:xfrm rot="16200000" flipH="1">
              <a:off x="3105151" y="4133851"/>
              <a:ext cx="800100" cy="60960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810001" y="4648201"/>
              <a:ext cx="1143000" cy="381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Translate</a:t>
              </a:r>
              <a:endParaRPr lang="en-US" dirty="0">
                <a:solidFill>
                  <a:schemeClr val="tx1"/>
                </a:solidFill>
              </a:endParaRPr>
            </a:p>
          </p:txBody>
        </p:sp>
        <p:sp>
          <p:nvSpPr>
            <p:cNvPr id="13" name="Rounded Rectangle 12"/>
            <p:cNvSpPr/>
            <p:nvPr/>
          </p:nvSpPr>
          <p:spPr>
            <a:xfrm>
              <a:off x="3810001" y="5181601"/>
              <a:ext cx="1143000" cy="381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Refine</a:t>
              </a:r>
              <a:endParaRPr lang="en-US" dirty="0">
                <a:solidFill>
                  <a:schemeClr val="tx1"/>
                </a:solidFill>
              </a:endParaRPr>
            </a:p>
          </p:txBody>
        </p:sp>
        <p:sp>
          <p:nvSpPr>
            <p:cNvPr id="14" name="Rounded Rectangle 13"/>
            <p:cNvSpPr/>
            <p:nvPr/>
          </p:nvSpPr>
          <p:spPr>
            <a:xfrm>
              <a:off x="3810001" y="5715001"/>
              <a:ext cx="1143000" cy="381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Agree</a:t>
              </a:r>
              <a:endParaRPr lang="en-US" dirty="0">
                <a:solidFill>
                  <a:schemeClr val="tx1"/>
                </a:solidFill>
              </a:endParaRPr>
            </a:p>
          </p:txBody>
        </p:sp>
        <p:cxnSp>
          <p:nvCxnSpPr>
            <p:cNvPr id="19" name="Curved Connector 18"/>
            <p:cNvCxnSpPr>
              <a:endCxn id="13" idx="1"/>
            </p:cNvCxnSpPr>
            <p:nvPr/>
          </p:nvCxnSpPr>
          <p:spPr>
            <a:xfrm rot="16200000" flipH="1">
              <a:off x="2838453" y="4400553"/>
              <a:ext cx="1333498" cy="609599"/>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endCxn id="14" idx="1"/>
            </p:cNvCxnSpPr>
            <p:nvPr/>
          </p:nvCxnSpPr>
          <p:spPr>
            <a:xfrm rot="16200000" flipH="1">
              <a:off x="2571752" y="4667251"/>
              <a:ext cx="1866899" cy="609599"/>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endCxn id="11" idx="3"/>
            </p:cNvCxnSpPr>
            <p:nvPr/>
          </p:nvCxnSpPr>
          <p:spPr>
            <a:xfrm rot="5400000">
              <a:off x="4895853" y="4095752"/>
              <a:ext cx="800096" cy="68580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endCxn id="13" idx="3"/>
            </p:cNvCxnSpPr>
            <p:nvPr/>
          </p:nvCxnSpPr>
          <p:spPr>
            <a:xfrm rot="5400000">
              <a:off x="4629152" y="4362453"/>
              <a:ext cx="1333496" cy="68580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endCxn id="14" idx="3"/>
            </p:cNvCxnSpPr>
            <p:nvPr/>
          </p:nvCxnSpPr>
          <p:spPr>
            <a:xfrm rot="5400000">
              <a:off x="4362450" y="4629149"/>
              <a:ext cx="1866901" cy="68580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0" y="0"/>
            <a:ext cx="9144000" cy="1752600"/>
          </a:xfrm>
        </p:spPr>
        <p:txBody>
          <a:bodyPr>
            <a:norm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Communication</a:t>
            </a:r>
            <a:r>
              <a:rPr lang="en-US" sz="4800" b="1" spc="600" dirty="0" smtClean="0">
                <a:effectLst>
                  <a:outerShdw blurRad="38100" dist="38100" dir="2700000" algn="tl">
                    <a:srgbClr xmlns:mc="http://schemas.openxmlformats.org/markup-compatibility/2006" xmlns:a14="http://schemas.microsoft.com/office/drawing/2010/main" val="000000" mc:Ignorable="">
                      <a:alpha val="43137"/>
                    </a:srgbClr>
                  </a:outerShdw>
                </a:effectLst>
              </a:rPr>
              <a:t> </a:t>
            </a:r>
            <a:r>
              <a:rPr lang="en-US" sz="4800" b="1" dirty="0" err="1" smtClean="0">
                <a:effectLst>
                  <a:outerShdw blurRad="38100" dist="38100" dir="2700000" algn="tl">
                    <a:srgbClr xmlns:mc="http://schemas.openxmlformats.org/markup-compatibility/2006" xmlns:a14="http://schemas.microsoft.com/office/drawing/2010/main" val="000000" mc:Ignorable="">
                      <a:alpha val="43137"/>
                    </a:srgbClr>
                  </a:outerShdw>
                </a:effectLst>
              </a:rPr>
              <a:t>vs</a:t>
            </a:r>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
            </a:r>
            <a:b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br>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Jargon</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extLst>
      <p:ext uri="{BB962C8B-B14F-4D97-AF65-F5344CB8AC3E}">
        <p14:creationId xmlns:p14="http://schemas.microsoft.com/office/powerpoint/2010/main" val="1839775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7203988"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0" y="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rPr>
              <a:t>A New Shared</a:t>
            </a:r>
            <a:r>
              <a:rPr kumimoji="0" lang="en-US" sz="4800" b="1" i="0" u="none" strike="noStrike" kern="1200" cap="none" spc="0" normalizeH="0" noProof="0" dirty="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rPr>
              <a:t> Language</a:t>
            </a:r>
            <a:endParaRPr kumimoji="0" lang="en-US" sz="4800" b="1" i="0" u="none" strike="noStrike" kern="1200" cap="none" spc="0" normalizeH="0" baseline="0" noProof="0" dirty="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Euphemia" pitchFamily="34" charset="0"/>
              <a:ea typeface="+mj-ea"/>
              <a:cs typeface="Leelawadee" pitchFamily="34" charset="-34"/>
            </a:endParaRPr>
          </a:p>
        </p:txBody>
      </p:sp>
    </p:spTree>
    <p:extLst>
      <p:ext uri="{BB962C8B-B14F-4D97-AF65-F5344CB8AC3E}">
        <p14:creationId xmlns:p14="http://schemas.microsoft.com/office/powerpoint/2010/main" val="8399955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ttp://www.gutenberg.org/files/16352/16352-h/images/p1.jpg"/>
          <p:cNvPicPr>
            <a:picLocks noChangeAspect="1" noChangeArrowheads="1"/>
          </p:cNvPicPr>
          <p:nvPr/>
        </p:nvPicPr>
        <p:blipFill>
          <a:blip r:embed="rId3" cstate="print"/>
          <a:srcRect/>
          <a:stretch>
            <a:fillRect/>
          </a:stretch>
        </p:blipFill>
        <p:spPr bwMode="auto">
          <a:xfrm>
            <a:off x="4114800" y="-304800"/>
            <a:ext cx="6324600" cy="8232579"/>
          </a:xfrm>
          <a:prstGeom prst="rect">
            <a:avLst/>
          </a:prstGeom>
          <a:noFill/>
        </p:spPr>
      </p:pic>
      <p:sp>
        <p:nvSpPr>
          <p:cNvPr id="2" name="Title 1"/>
          <p:cNvSpPr>
            <a:spLocks noGrp="1"/>
          </p:cNvSpPr>
          <p:nvPr>
            <p:ph type="title"/>
          </p:nvPr>
        </p:nvSpPr>
        <p:spPr>
          <a:xfrm>
            <a:off x="0" y="228600"/>
            <a:ext cx="8229600" cy="1143000"/>
          </a:xfrm>
        </p:spPr>
        <p:txBody>
          <a:bodyPr>
            <a:noAutofit/>
          </a:bodyPr>
          <a:lstStyle/>
          <a:p>
            <a:pPr algn="l"/>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Don’t Translate,</a:t>
            </a:r>
            <a:b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br>
            <a:r>
              <a:rPr lang="en-US" sz="4800" b="1" dirty="0" smtClean="0">
                <a:effectLst>
                  <a:outerShdw blurRad="38100" dist="38100" dir="2700000" algn="tl">
                    <a:srgbClr xmlns:mc="http://schemas.openxmlformats.org/markup-compatibility/2006" xmlns:a14="http://schemas.microsoft.com/office/drawing/2010/main" val="000000" mc:Ignorable="">
                      <a:alpha val="43137"/>
                    </a:srgbClr>
                  </a:outerShdw>
                </a:effectLst>
              </a:rPr>
              <a:t>Advocate</a:t>
            </a:r>
            <a:endParaRPr lang="en-US" sz="4800" b="1" dirty="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extLst>
      <p:ext uri="{BB962C8B-B14F-4D97-AF65-F5344CB8AC3E}">
        <p14:creationId xmlns:p14="http://schemas.microsoft.com/office/powerpoint/2010/main" val="18397755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TotalTime>
  <Words>884</Words>
  <Application>Microsoft Office PowerPoint</Application>
  <PresentationFormat>On-screen Show (4:3)</PresentationFormat>
  <Paragraphs>203</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Challenges</vt:lpstr>
      <vt:lpstr>DDD &amp; Emergent Architecture</vt:lpstr>
      <vt:lpstr>PowerPoint Presentation</vt:lpstr>
      <vt:lpstr>A Virtuous Cycle</vt:lpstr>
      <vt:lpstr>Ubiquitous Language</vt:lpstr>
      <vt:lpstr>Communication vs Jargon</vt:lpstr>
      <vt:lpstr>PowerPoint Presentation</vt:lpstr>
      <vt:lpstr>Don’t Translate, Advocate</vt:lpstr>
      <vt:lpstr>Relevant Modeling</vt:lpstr>
      <vt:lpstr>PowerPoint Presentation</vt:lpstr>
      <vt:lpstr>PowerPoint Presentation</vt:lpstr>
      <vt:lpstr>Storytesting</vt:lpstr>
      <vt:lpstr>Abstractions</vt:lpstr>
      <vt:lpstr>Amplification through Simplification</vt:lpstr>
      <vt:lpstr>Emergent Architecture</vt:lpstr>
      <vt:lpstr>Encapsulate</vt:lpstr>
      <vt:lpstr>Developers don’t own the code they create…</vt:lpstr>
      <vt:lpstr>PowerPoint Presentation</vt:lpstr>
      <vt:lpstr>Distillation</vt:lpstr>
      <vt:lpstr>PowerPoint Presentation</vt:lpstr>
      <vt:lpstr>And the Architect Returns with the System Design…</vt:lpstr>
      <vt:lpstr>PowerPoint Presentation</vt:lpstr>
      <vt:lpstr>PowerPoint Presentation</vt:lpstr>
      <vt:lpstr>Questions</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bsatrom</dc:creator>
  <cp:lastModifiedBy>bsatrom</cp:lastModifiedBy>
  <cp:revision>75</cp:revision>
  <dcterms:created xsi:type="dcterms:W3CDTF">2010-01-31T15:13:35Z</dcterms:created>
  <dcterms:modified xsi:type="dcterms:W3CDTF">2010-02-05T03:47:48Z</dcterms:modified>
</cp:coreProperties>
</file>