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98" r:id="rId3"/>
    <p:sldId id="261" r:id="rId4"/>
    <p:sldId id="269" r:id="rId5"/>
    <p:sldId id="279" r:id="rId6"/>
    <p:sldId id="283" r:id="rId7"/>
    <p:sldId id="284" r:id="rId8"/>
    <p:sldId id="270" r:id="rId9"/>
    <p:sldId id="273" r:id="rId10"/>
    <p:sldId id="285" r:id="rId11"/>
    <p:sldId id="286" r:id="rId12"/>
    <p:sldId id="288" r:id="rId13"/>
    <p:sldId id="295" r:id="rId14"/>
    <p:sldId id="287" r:id="rId15"/>
    <p:sldId id="303" r:id="rId16"/>
    <p:sldId id="304" r:id="rId17"/>
    <p:sldId id="289" r:id="rId18"/>
    <p:sldId id="290" r:id="rId19"/>
    <p:sldId id="305" r:id="rId20"/>
    <p:sldId id="291" r:id="rId21"/>
    <p:sldId id="271" r:id="rId22"/>
    <p:sldId id="272" r:id="rId23"/>
    <p:sldId id="274" r:id="rId24"/>
    <p:sldId id="301" r:id="rId25"/>
    <p:sldId id="302" r:id="rId26"/>
    <p:sldId id="280" r:id="rId27"/>
    <p:sldId id="281" r:id="rId28"/>
    <p:sldId id="293" r:id="rId29"/>
    <p:sldId id="282" r:id="rId30"/>
    <p:sldId id="276" r:id="rId31"/>
    <p:sldId id="277" r:id="rId32"/>
    <p:sldId id="296" r:id="rId33"/>
    <p:sldId id="278" r:id="rId34"/>
    <p:sldId id="294" r:id="rId35"/>
    <p:sldId id="297" r:id="rId36"/>
    <p:sldId id="310" r:id="rId37"/>
    <p:sldId id="263" r:id="rId38"/>
    <p:sldId id="306" r:id="rId39"/>
    <p:sldId id="264" r:id="rId40"/>
    <p:sldId id="307" r:id="rId41"/>
    <p:sldId id="265" r:id="rId42"/>
    <p:sldId id="308" r:id="rId43"/>
    <p:sldId id="266" r:id="rId44"/>
    <p:sldId id="259" r:id="rId45"/>
    <p:sldId id="260" r:id="rId46"/>
    <p:sldId id="256" r:id="rId47"/>
    <p:sldId id="267" r:id="rId48"/>
    <p:sldId id="309" r:id="rId49"/>
    <p:sldId id="262" r:id="rId50"/>
    <p:sldId id="299" r:id="rId51"/>
    <p:sldId id="300" r:id="rId52"/>
    <p:sldId id="25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80" autoAdjust="0"/>
  </p:normalViewPr>
  <p:slideViewPr>
    <p:cSldViewPr>
      <p:cViewPr varScale="1">
        <p:scale>
          <a:sx n="99" d="100"/>
          <a:sy n="99" d="100"/>
        </p:scale>
        <p:origin x="-8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4CF8F-7D21-435D-BAB1-8055916C6F18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0003F-25F3-45DF-B2F2-76212F5A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atfoundation.org/forum2008-05.ht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arn.org/blogs/index.php/literature/2009/04/01/philosophy_101_for_the_new_atheist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of arrow on the 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E7EE3-3408-4804-AAFC-B8C50F3C67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divider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divider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divider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divider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called collective code ownership… reference?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believe in collective architecture ownership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1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Grady Booch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2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divider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divider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7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E7EE3-3408-4804-AAFC-B8C50F3C67B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divider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Hit Slides follow (no more</a:t>
            </a:r>
            <a:r>
              <a:rPr lang="en-US" baseline="0" dirty="0" smtClean="0"/>
              <a:t> than half a second per)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6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http://tatfoundation.org/forum2008-05.htm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http://www.arn.org/blogs/index.php/literature/2009/04/01/philosophy_101_for_the_new_atheists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Domain Complexity Curve Slide (Paul’s graphic idea)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interactions, the right deliverables and the right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Domain-Driven Design and Emergent Architecture, we can keep ourselves and our Architectures Relevant and Connected to the domain. So we focus on: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Creating a Ubiquitous Language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Leading Relevant Modeling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Embracing Emergent Architecture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03F-25F3-45DF-B2F2-76212F5A5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5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7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5EEC-8DE9-422E-A160-AC5E40077894}" type="datetimeFigureOut">
              <a:rPr lang="en-US" smtClean="0"/>
              <a:t>1/31/2010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CE21-F4AC-4F34-9EB8-3264E272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Leelawadee" pitchFamily="34" charset="-34"/>
          <a:ea typeface="+mj-ea"/>
          <a:cs typeface="Leelawadee" pitchFamily="34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eelawadee" pitchFamily="34" charset="-34"/>
          <a:ea typeface="+mn-ea"/>
          <a:cs typeface="Leelawadee" pitchFamily="34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eelawadee" pitchFamily="34" charset="-34"/>
          <a:ea typeface="+mn-ea"/>
          <a:cs typeface="Leelawadee" pitchFamily="34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eelawadee" pitchFamily="34" charset="-34"/>
          <a:ea typeface="+mn-ea"/>
          <a:cs typeface="Leelawadee" pitchFamily="34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eelawadee" pitchFamily="34" charset="-34"/>
          <a:ea typeface="+mn-ea"/>
          <a:cs typeface="Leelawadee" pitchFamily="34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Leelawadee" pitchFamily="34" charset="-34"/>
          <a:ea typeface="+mn-ea"/>
          <a:cs typeface="Leelawadee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al-genius.com/blog" TargetMode="External"/><Relationship Id="rId2" Type="http://schemas.openxmlformats.org/officeDocument/2006/relationships/hyperlink" Target="mailto:paul@virtual-genius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www.userinexperience.com/" TargetMode="External"/><Relationship Id="rId4" Type="http://schemas.openxmlformats.org/officeDocument/2006/relationships/hyperlink" Target="mailto:bsatrom@gmail.com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vizzzual-dot-com/2655969483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RTU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5791200"/>
            <a:ext cx="3069614" cy="7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19800" y="5091545"/>
            <a:ext cx="3396543" cy="62345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Paul Rayner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6553200"/>
            <a:ext cx="3429000" cy="249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56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AGILITY. CRAFT. ARCHITECTURE.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8382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Leelawadee" pitchFamily="34" charset="-34"/>
                <a:cs typeface="Leelawadee" pitchFamily="34" charset="-34"/>
              </a:rPr>
              <a:t>Keeping Architectures Relevant</a:t>
            </a:r>
            <a:endParaRPr lang="en-US" sz="5400" b="1" spc="600" dirty="0" smtClean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Leelawadee" pitchFamily="34" charset="-34"/>
              <a:cs typeface="Leelawadee" pitchFamily="34" charset="-34"/>
            </a:endParaRPr>
          </a:p>
          <a:p>
            <a:r>
              <a:rPr lang="en-US" sz="2800" b="1" spc="3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BigMisterC" pitchFamily="2" charset="0"/>
              </a:rPr>
              <a:t>Using DDD and </a:t>
            </a:r>
          </a:p>
          <a:p>
            <a:r>
              <a:rPr lang="en-US" sz="2800" b="1" spc="3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BigMisterC" pitchFamily="2" charset="0"/>
              </a:rPr>
              <a:t>Emergent Architecture</a:t>
            </a:r>
            <a:endParaRPr lang="en-US" sz="2800" b="1" spc="3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BigMisterC" pitchFamily="2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" y="5105400"/>
            <a:ext cx="4724400" cy="62345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Brandon Satrom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715000"/>
            <a:ext cx="29337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94347"/>
            <a:ext cx="47244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31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Meta-Framework</a:t>
            </a:r>
            <a:r>
              <a:rPr lang="en-US" baseline="0" dirty="0" smtClean="0"/>
              <a:t>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3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Meta-Meta-Framework Creation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5" y="0"/>
            <a:ext cx="441434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0400" cy="442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08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Bio/ Contact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those</a:t>
            </a:r>
            <a:r>
              <a:rPr lang="en-US" baseline="0" dirty="0" smtClean="0"/>
              <a:t> things preventing…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Failures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One Legacy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Addressing…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Enabling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5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Delighted Customers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aren’t the only cause of Failure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8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Maybe We can be part of a better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Changing Our Focus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r>
              <a:rPr lang="en-US" baseline="0" dirty="0" smtClean="0"/>
              <a:t>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Ubiquitous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Relevant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Emergent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0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the technical Leadership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Emergent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Encapsulate, Don’t Coddle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6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Developers don’t own the code they create…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 so do architects own the designs that they craft?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0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36959"/>
            <a:ext cx="4038600" cy="462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762000" y="457200"/>
            <a:ext cx="4953000" cy="3505200"/>
          </a:xfrm>
          <a:prstGeom prst="wedgeEllipseCallout">
            <a:avLst>
              <a:gd name="adj1" fmla="val 68032"/>
              <a:gd name="adj2" fmla="val 54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Leelawadee" pitchFamily="34" charset="-34"/>
                <a:cs typeface="Leelawadee" pitchFamily="34" charset="-34"/>
              </a:rPr>
              <a:t>Architecture is a </a:t>
            </a:r>
            <a:r>
              <a:rPr lang="en-US" sz="4400" i="1" dirty="0" smtClean="0">
                <a:latin typeface="Leelawadee" pitchFamily="34" charset="-34"/>
                <a:cs typeface="Leelawadee" pitchFamily="34" charset="-34"/>
              </a:rPr>
              <a:t>Shared</a:t>
            </a:r>
            <a:r>
              <a:rPr lang="en-US" sz="4400" dirty="0" smtClean="0">
                <a:latin typeface="Leelawadee" pitchFamily="34" charset="-34"/>
                <a:cs typeface="Leelawadee" pitchFamily="34" charset="-34"/>
              </a:rPr>
              <a:t> Hallucination</a:t>
            </a:r>
            <a:endParaRPr lang="en-US" sz="4400" dirty="0"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5789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</a:t>
            </a:r>
            <a:r>
              <a:rPr lang="en-US" sz="1000" dirty="0" smtClean="0">
                <a:latin typeface="Leelawadee" pitchFamily="34" charset="-34"/>
                <a:cs typeface="Leelawadee" pitchFamily="34" charset="-34"/>
              </a:rPr>
              <a:t>domino.research.ibm.com/library/cyberdig.nsf/papers/964EFC48D32D5B2D852576A9004F5289</a:t>
            </a:r>
            <a:r>
              <a:rPr lang="en-US" sz="1000" dirty="0" smtClean="0"/>
              <a:t>/$File/rc24924.pdf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099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with Evolution in Mind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yet, Do you ever feel disconnected?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47244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76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269287" cy="1500187"/>
          </a:xfrm>
        </p:spPr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Rayer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paul@virtual-genius.com</a:t>
            </a:r>
            <a:r>
              <a:rPr lang="en-US" dirty="0" smtClean="0"/>
              <a:t> :: </a:t>
            </a:r>
            <a:r>
              <a:rPr lang="en-US" dirty="0" smtClean="0">
                <a:hlinkClick r:id="rId3"/>
              </a:rPr>
              <a:t>www.virtual-genius.com/blog</a:t>
            </a:r>
            <a:endParaRPr lang="en-US" dirty="0" smtClean="0"/>
          </a:p>
          <a:p>
            <a:r>
              <a:rPr lang="en-US" dirty="0" smtClean="0"/>
              <a:t>Brandon Satrom: </a:t>
            </a:r>
            <a:r>
              <a:rPr lang="en-US" dirty="0" smtClean="0">
                <a:hlinkClick r:id="rId4"/>
              </a:rPr>
              <a:t>bsatrom@gmail.com</a:t>
            </a:r>
            <a:r>
              <a:rPr lang="en-US" dirty="0" smtClean="0"/>
              <a:t> :: </a:t>
            </a:r>
            <a:r>
              <a:rPr lang="en-US" dirty="0" smtClean="0">
                <a:hlinkClick r:id="rId5"/>
              </a:rPr>
              <a:t>www.userinexperience.com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47244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65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Dart and Dartboard Image - </a:t>
            </a:r>
            <a:r>
              <a:rPr lang="en-US" sz="1800" b="1" dirty="0" smtClean="0">
                <a:hlinkClick r:id="rId3"/>
              </a:rPr>
              <a:t>http://www.flickr.com/photos/vizzzual-dot-com/2655969483/</a:t>
            </a:r>
            <a:endParaRPr lang="en-US" sz="1800" b="1" dirty="0" smtClean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0438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Irrelevant?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Underappreciated?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spend your time?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0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325</Words>
  <Application>Microsoft Office PowerPoint</Application>
  <PresentationFormat>On-screen Show (4:3)</PresentationFormat>
  <Paragraphs>95</Paragraphs>
  <Slides>52</Slides>
  <Notes>19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Bio/ Contact Slide</vt:lpstr>
      <vt:lpstr>Intro</vt:lpstr>
      <vt:lpstr>You are the technical Leadership</vt:lpstr>
      <vt:lpstr>And yet, Do you ever feel disconnected?</vt:lpstr>
      <vt:lpstr>Or Irrelevant?</vt:lpstr>
      <vt:lpstr>Or Underappreciated?</vt:lpstr>
      <vt:lpstr>how do you spend your time?</vt:lpstr>
      <vt:lpstr>Meetings</vt:lpstr>
      <vt:lpstr>Design</vt:lpstr>
      <vt:lpstr>Meetings</vt:lpstr>
      <vt:lpstr>Modeling</vt:lpstr>
      <vt:lpstr>Meetings</vt:lpstr>
      <vt:lpstr>Documentation</vt:lpstr>
      <vt:lpstr>Specification</vt:lpstr>
      <vt:lpstr>Meetings</vt:lpstr>
      <vt:lpstr>Framework Creation</vt:lpstr>
      <vt:lpstr>Meta-Framework Creation</vt:lpstr>
      <vt:lpstr>Meta-Meta-Framework Creation</vt:lpstr>
      <vt:lpstr>Meetings</vt:lpstr>
      <vt:lpstr>Are those things preventing… </vt:lpstr>
      <vt:lpstr>Project Failures</vt:lpstr>
      <vt:lpstr>Day One Legacy</vt:lpstr>
      <vt:lpstr>Or Addressing…</vt:lpstr>
      <vt:lpstr>Complexity</vt:lpstr>
      <vt:lpstr>And Enabling…</vt:lpstr>
      <vt:lpstr>Delighted Customers</vt:lpstr>
      <vt:lpstr>Working Software</vt:lpstr>
      <vt:lpstr>We aren’t the only cause of Failure</vt:lpstr>
      <vt:lpstr>But Maybe We can be part of a better solution</vt:lpstr>
      <vt:lpstr>By Changing Our Focus</vt:lpstr>
      <vt:lpstr>Focus On</vt:lpstr>
      <vt:lpstr>Ubiquitous Language</vt:lpstr>
      <vt:lpstr>Relevant Models</vt:lpstr>
      <vt:lpstr>Emergent Architecture</vt:lpstr>
      <vt:lpstr>PowerPoint Presentation</vt:lpstr>
      <vt:lpstr>Ubiquitous Language</vt:lpstr>
      <vt:lpstr>PowerPoint Presentation</vt:lpstr>
      <vt:lpstr>Relevant Models</vt:lpstr>
      <vt:lpstr>PowerPoint Presentation</vt:lpstr>
      <vt:lpstr>Emergent Architecture</vt:lpstr>
      <vt:lpstr>PowerPoint Presentation</vt:lpstr>
      <vt:lpstr>Encapsulate, Don’t Coddle</vt:lpstr>
      <vt:lpstr>Developers don’t own the code they create…</vt:lpstr>
      <vt:lpstr>… so do architects own the designs that they craft?</vt:lpstr>
      <vt:lpstr>PowerPoint Presentation</vt:lpstr>
      <vt:lpstr>Design with Evolution in Mind</vt:lpstr>
      <vt:lpstr>PowerPoint Presentation</vt:lpstr>
      <vt:lpstr>Conclusion</vt:lpstr>
      <vt:lpstr>Questions?</vt:lpstr>
      <vt:lpstr>Contact Us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bsatrom</dc:creator>
  <cp:lastModifiedBy>bsatrom</cp:lastModifiedBy>
  <cp:revision>12</cp:revision>
  <dcterms:created xsi:type="dcterms:W3CDTF">2010-01-31T15:13:35Z</dcterms:created>
  <dcterms:modified xsi:type="dcterms:W3CDTF">2010-02-01T14:45:17Z</dcterms:modified>
</cp:coreProperties>
</file>