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5CFF-CC1B-4C85-9D96-15CA715F65E4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0322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>
            <a:endCxn id="11" idx="1"/>
          </p:cNvCxnSpPr>
          <p:nvPr/>
        </p:nvCxnSpPr>
        <p:spPr>
          <a:xfrm rot="16200000" flipH="1">
            <a:off x="3105150" y="4133850"/>
            <a:ext cx="800100" cy="6096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0" y="46482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0" y="51816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57150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3" idx="1"/>
          </p:cNvCxnSpPr>
          <p:nvPr/>
        </p:nvCxnSpPr>
        <p:spPr>
          <a:xfrm rot="16200000" flipH="1">
            <a:off x="2838452" y="4400552"/>
            <a:ext cx="1333498" cy="60959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4" idx="1"/>
          </p:cNvCxnSpPr>
          <p:nvPr/>
        </p:nvCxnSpPr>
        <p:spPr>
          <a:xfrm rot="16200000" flipH="1">
            <a:off x="2571751" y="4667250"/>
            <a:ext cx="1866899" cy="60959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1" idx="3"/>
          </p:cNvCxnSpPr>
          <p:nvPr/>
        </p:nvCxnSpPr>
        <p:spPr>
          <a:xfrm rot="5400000">
            <a:off x="4895852" y="4095752"/>
            <a:ext cx="8000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3" idx="3"/>
          </p:cNvCxnSpPr>
          <p:nvPr/>
        </p:nvCxnSpPr>
        <p:spPr>
          <a:xfrm rot="5400000">
            <a:off x="4629152" y="4362452"/>
            <a:ext cx="13334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4" idx="3"/>
          </p:cNvCxnSpPr>
          <p:nvPr/>
        </p:nvCxnSpPr>
        <p:spPr>
          <a:xfrm rot="5400000">
            <a:off x="4362450" y="4629149"/>
            <a:ext cx="1866901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584325"/>
            <a:ext cx="551815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6005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1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 1</vt:lpstr>
      <vt:lpstr>Figure 2</vt:lpstr>
      <vt:lpstr>Figure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bsatrom</dc:creator>
  <cp:lastModifiedBy>bsatrom</cp:lastModifiedBy>
  <cp:revision>9</cp:revision>
  <dcterms:created xsi:type="dcterms:W3CDTF">2010-01-21T14:03:16Z</dcterms:created>
  <dcterms:modified xsi:type="dcterms:W3CDTF">2010-01-22T13:34:59Z</dcterms:modified>
</cp:coreProperties>
</file>