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56"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0" r:id="rId25"/>
    <p:sldId id="288" r:id="rId26"/>
    <p:sldId id="289" r:id="rId27"/>
    <p:sldId id="281" r:id="rId28"/>
    <p:sldId id="282" r:id="rId29"/>
    <p:sldId id="283" r:id="rId30"/>
    <p:sldId id="284" r:id="rId31"/>
    <p:sldId id="286" r:id="rId32"/>
    <p:sldId id="285" r:id="rId33"/>
    <p:sldId id="287" r:id="rId34"/>
    <p:sldId id="277" r:id="rId35"/>
    <p:sldId id="278" r:id="rId3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90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90350-8B14-40CC-A74E-31ABD5EE5891}" v="3" dt="2025-06-26T12:44:57.07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55" d="100"/>
          <a:sy n="55" d="100"/>
        </p:scale>
        <p:origin x="658" y="53"/>
      </p:cViewPr>
      <p:guideLst>
        <p:guide orient="horz" pos="2904"/>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675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a:t>6/26/2025</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411957"/>
            <a:ext cx="12105860" cy="8777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6/26/2025</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6750"/>
            </a:lvl1pPr>
          </a:lstStyle>
          <a:p>
            <a:r>
              <a:rPr lang="en-US"/>
              <a:t>Click to edit Master title style</a:t>
            </a:r>
          </a:p>
        </p:txBody>
      </p:sp>
      <p:sp>
        <p:nvSpPr>
          <p:cNvPr id="3" name="Text Placeholder 2"/>
          <p:cNvSpPr>
            <a:spLocks noGrp="1"/>
          </p:cNvSpPr>
          <p:nvPr>
            <p:ph type="body" idx="1"/>
          </p:nvPr>
        </p:nvSpPr>
        <p:spPr>
          <a:xfrm>
            <a:off x="1247776" y="6884195"/>
            <a:ext cx="15773400" cy="2250281"/>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400300"/>
            <a:ext cx="8065008" cy="678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308592" y="2400300"/>
            <a:ext cx="8065008" cy="678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a:t>6/26/2025</a:t>
            </a:fld>
            <a:endParaRPr lang="en-US"/>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2" y="2521745"/>
            <a:ext cx="7736680"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1259682" y="3757613"/>
            <a:ext cx="7736680"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a:t>6/26/2025</a:t>
            </a:fld>
            <a:endParaRPr lang="en-US"/>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a:t>6/26/2025</a:t>
            </a:fld>
            <a:endParaRPr lang="en-US"/>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5800"/>
            <a:ext cx="5898356" cy="2400300"/>
          </a:xfrm>
        </p:spPr>
        <p:txBody>
          <a:bodyPr anchor="b"/>
          <a:lstStyle>
            <a:lvl1pPr>
              <a:defRPr sz="36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2" y="3086100"/>
            <a:ext cx="5898356"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5800"/>
            <a:ext cx="5898356" cy="2400300"/>
          </a:xfrm>
        </p:spPr>
        <p:txBody>
          <a:bodyPr anchor="b"/>
          <a:lstStyle>
            <a:lvl1pPr>
              <a:defRPr sz="3600"/>
            </a:lvl1pPr>
          </a:lstStyle>
          <a:p>
            <a:r>
              <a:rPr lang="en-US"/>
              <a:t>Click to edit Master title style</a:t>
            </a:r>
          </a:p>
        </p:txBody>
      </p:sp>
      <p:sp>
        <p:nvSpPr>
          <p:cNvPr id="3" name="Picture Placeholder 2"/>
          <p:cNvSpPr>
            <a:spLocks noGrp="1"/>
          </p:cNvSpPr>
          <p:nvPr>
            <p:ph type="pic" idx="1"/>
          </p:nvPr>
        </p:nvSpPr>
        <p:spPr>
          <a:xfrm>
            <a:off x="7774782" y="1481138"/>
            <a:ext cx="9258300" cy="7310438"/>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1259682" y="3086100"/>
            <a:ext cx="5898356"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914400" y="411957"/>
            <a:ext cx="16459200" cy="17145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914400" y="2400300"/>
            <a:ext cx="16459200" cy="6788945"/>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914400" y="9367838"/>
            <a:ext cx="4267200" cy="714375"/>
          </a:xfrm>
          <a:prstGeom prst="rect">
            <a:avLst/>
          </a:prstGeom>
          <a:noFill/>
          <a:ln w="9525">
            <a:noFill/>
          </a:ln>
        </p:spPr>
        <p:txBody>
          <a:bodyPr/>
          <a:lstStyle>
            <a:lvl1pPr>
              <a:defRPr sz="2100"/>
            </a:lvl1pPr>
          </a:lstStyle>
          <a:p>
            <a:fld id="{1D8BD707-D9CF-40AE-B4C6-C98DA3205C09}" type="datetimeFigureOut">
              <a:rPr lang="en-US"/>
              <a:t>6/26/2025</a:t>
            </a:fld>
            <a:endParaRPr lang="en-US"/>
          </a:p>
        </p:txBody>
      </p:sp>
      <p:sp>
        <p:nvSpPr>
          <p:cNvPr id="1029" name="Footer Placeholder 1028"/>
          <p:cNvSpPr>
            <a:spLocks noGrp="1"/>
          </p:cNvSpPr>
          <p:nvPr>
            <p:ph type="ftr" sz="quarter" idx="3"/>
          </p:nvPr>
        </p:nvSpPr>
        <p:spPr>
          <a:xfrm>
            <a:off x="6248400" y="9367838"/>
            <a:ext cx="5791200" cy="714375"/>
          </a:xfrm>
          <a:prstGeom prst="rect">
            <a:avLst/>
          </a:prstGeom>
          <a:noFill/>
          <a:ln w="9525">
            <a:noFill/>
          </a:ln>
        </p:spPr>
        <p:txBody>
          <a:bodyPr/>
          <a:lstStyle>
            <a:lvl1pPr algn="ctr">
              <a:defRPr sz="2100"/>
            </a:lvl1pPr>
          </a:lstStyle>
          <a:p>
            <a:endParaRPr/>
          </a:p>
        </p:txBody>
      </p:sp>
      <p:sp>
        <p:nvSpPr>
          <p:cNvPr id="1030" name="Slide Number Placeholder 1029"/>
          <p:cNvSpPr>
            <a:spLocks noGrp="1"/>
          </p:cNvSpPr>
          <p:nvPr>
            <p:ph type="sldNum" sz="quarter" idx="4"/>
          </p:nvPr>
        </p:nvSpPr>
        <p:spPr>
          <a:xfrm>
            <a:off x="13106400" y="9367838"/>
            <a:ext cx="4267200" cy="714375"/>
          </a:xfrm>
          <a:prstGeom prst="rect">
            <a:avLst/>
          </a:prstGeom>
          <a:noFill/>
          <a:ln w="9525">
            <a:noFill/>
          </a:ln>
        </p:spPr>
        <p:txBody>
          <a:bodyPr/>
          <a:lstStyle>
            <a:lvl1pPr algn="r">
              <a:defRPr sz="2100"/>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1371600" eaLnBrk="1" fontAlgn="base" latinLnBrk="0" hangingPunct="1">
        <a:lnSpc>
          <a:spcPct val="100000"/>
        </a:lnSpc>
        <a:spcBef>
          <a:spcPct val="0"/>
        </a:spcBef>
        <a:spcAft>
          <a:spcPct val="0"/>
        </a:spcAft>
        <a:buNone/>
        <a:defRPr sz="6600" b="0" i="0" u="none" kern="1200" baseline="0">
          <a:solidFill>
            <a:schemeClr val="tx2"/>
          </a:solidFill>
          <a:latin typeface="+mj-lt"/>
          <a:ea typeface="+mj-ea"/>
          <a:cs typeface="+mj-cs"/>
        </a:defRPr>
      </a:lvl1pPr>
    </p:titleStyle>
    <p:bodyStyle>
      <a:lvl1pPr marL="514350" lvl="0" indent="-514350" algn="l" defTabSz="1371600" eaLnBrk="1" fontAlgn="base" latinLnBrk="0" hangingPunct="1">
        <a:lnSpc>
          <a:spcPct val="100000"/>
        </a:lnSpc>
        <a:spcBef>
          <a:spcPct val="30000"/>
        </a:spcBef>
        <a:spcAft>
          <a:spcPct val="0"/>
        </a:spcAft>
        <a:buChar char="•"/>
        <a:defRPr sz="4800" b="0" i="0" u="none" kern="1200" baseline="0">
          <a:solidFill>
            <a:schemeClr val="tx1"/>
          </a:solidFill>
          <a:latin typeface="+mn-lt"/>
          <a:ea typeface="+mn-ea"/>
          <a:cs typeface="+mn-cs"/>
        </a:defRPr>
      </a:lvl1pPr>
      <a:lvl2pPr marL="1114425" lvl="1" indent="-428625" algn="l" defTabSz="1371600" eaLnBrk="1" fontAlgn="base" latinLnBrk="0" hangingPunct="1">
        <a:lnSpc>
          <a:spcPct val="100000"/>
        </a:lnSpc>
        <a:spcBef>
          <a:spcPct val="30000"/>
        </a:spcBef>
        <a:spcAft>
          <a:spcPct val="0"/>
        </a:spcAft>
        <a:buChar char="–"/>
        <a:defRPr sz="4200" b="0" i="0" u="none" kern="1200" baseline="0">
          <a:solidFill>
            <a:schemeClr val="tx1"/>
          </a:solidFill>
          <a:latin typeface="+mn-lt"/>
          <a:ea typeface="+mn-ea"/>
          <a:cs typeface="+mn-cs"/>
        </a:defRPr>
      </a:lvl2pPr>
      <a:lvl3pPr marL="1714500" lvl="2" indent="-342900" algn="l" defTabSz="1371600" eaLnBrk="1" fontAlgn="base" latinLnBrk="0" hangingPunct="1">
        <a:lnSpc>
          <a:spcPct val="100000"/>
        </a:lnSpc>
        <a:spcBef>
          <a:spcPct val="30000"/>
        </a:spcBef>
        <a:spcAft>
          <a:spcPct val="0"/>
        </a:spcAft>
        <a:buChar char="•"/>
        <a:defRPr sz="3600" b="0" i="0" u="none" kern="1200" baseline="0">
          <a:solidFill>
            <a:schemeClr val="tx1"/>
          </a:solidFill>
          <a:latin typeface="+mn-lt"/>
          <a:ea typeface="+mn-ea"/>
          <a:cs typeface="+mn-cs"/>
        </a:defRPr>
      </a:lvl3pPr>
      <a:lvl4pPr marL="2400300" lvl="3"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4pPr>
      <a:lvl5pPr marL="3086100" lvl="4"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5pPr>
      <a:lvl6pPr marL="3771900" lvl="5"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6pPr>
      <a:lvl7pPr marL="4457700" lvl="6"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7pPr>
      <a:lvl8pPr marL="5143500" lvl="7"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8pPr>
      <a:lvl9pPr marL="5829300" lvl="8"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9pPr>
    </p:bodyStyle>
    <p:otherStyle>
      <a:lvl1pPr marL="0" lvl="0" indent="0" algn="l" defTabSz="1371600" eaLnBrk="1" fontAlgn="base" latinLnBrk="0" hangingPunct="1">
        <a:lnSpc>
          <a:spcPct val="100000"/>
        </a:lnSpc>
        <a:spcBef>
          <a:spcPct val="0"/>
        </a:spcBef>
        <a:spcAft>
          <a:spcPct val="0"/>
        </a:spcAft>
        <a:buFont typeface="Arial" panose="020B0604020202020204" pitchFamily="34" charset="0"/>
        <a:buNone/>
        <a:defRPr sz="2700" b="0" i="0" u="none" kern="1200" baseline="0">
          <a:solidFill>
            <a:schemeClr val="tx1"/>
          </a:solidFill>
          <a:latin typeface="+mn-lt"/>
          <a:ea typeface="+mn-ea"/>
          <a:cs typeface="+mn-cs"/>
        </a:defRPr>
      </a:lvl1pPr>
      <a:lvl2pPr marL="685800" lvl="1"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371600" lvl="2"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2057400" lvl="3"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743200" lvl="4"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3429000" lvl="5"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4114800" lvl="6"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4800600" lvl="7"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5486400" lvl="8"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file/d/1ztTGZccdPXumjWVnHdPIBEbF0RFzSZl2/view?usp=drive_link"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1257300"/>
            <a:ext cx="18289270" cy="1908175"/>
          </a:xfrm>
        </p:spPr>
        <p:txBody>
          <a:bodyPr/>
          <a:lstStyle/>
          <a:p>
            <a:pPr marL="0" indent="0" algn="ctr">
              <a:buNone/>
            </a:pPr>
            <a:r>
              <a:rPr lang="en-US" sz="2400" b="1" dirty="0">
                <a:latin typeface="Times New Roman" panose="02020603050405020304" charset="0"/>
                <a:cs typeface="Times New Roman" panose="02020603050405020304" charset="0"/>
                <a:sym typeface="+mn-ea"/>
              </a:rPr>
              <a:t>              </a:t>
            </a:r>
            <a:br>
              <a:rPr lang="en-IN" sz="2400" b="1" dirty="0">
                <a:effectLst/>
                <a:latin typeface="Times New Roman" panose="02020603050405020304" charset="0"/>
                <a:ea typeface="Times New Roman" panose="02020603050405020304" charset="0"/>
                <a:cs typeface="Times New Roman" panose="02020603050405020304" charset="0"/>
                <a:sym typeface="+mn-ea"/>
              </a:rPr>
            </a:br>
            <a:r>
              <a:rPr lang="en-IN" sz="3600" b="1" dirty="0">
                <a:solidFill>
                  <a:srgbClr val="000000"/>
                </a:solidFill>
                <a:effectLst/>
                <a:latin typeface="Times New Roman" panose="02020603050405020304" charset="0"/>
                <a:ea typeface="Times New Roman" panose="02020603050405020304" charset="0"/>
                <a:cs typeface="Times New Roman" panose="02020603050405020304" charset="0"/>
                <a:sym typeface="+mn-ea"/>
              </a:rPr>
              <a:t>MAHATMA GANDHI INSTITUTE OF TECHNOLOGY (A) </a:t>
            </a:r>
            <a:br>
              <a:rPr lang="en-IN" sz="3600" b="1" dirty="0">
                <a:effectLst/>
                <a:latin typeface="Times New Roman" panose="02020603050405020304" charset="0"/>
                <a:ea typeface="Times New Roman" panose="02020603050405020304" charset="0"/>
                <a:cs typeface="Times New Roman" panose="02020603050405020304" charset="0"/>
                <a:sym typeface="+mn-ea"/>
              </a:rPr>
            </a:br>
            <a:r>
              <a:rPr lang="en-IN" sz="3600" b="1" dirty="0">
                <a:solidFill>
                  <a:srgbClr val="000000"/>
                </a:solidFill>
                <a:latin typeface="Times New Roman" panose="02020603050405020304" charset="0"/>
                <a:ea typeface="Times New Roman" panose="02020603050405020304" charset="0"/>
                <a:cs typeface="Times New Roman" panose="02020603050405020304" charset="0"/>
                <a:sym typeface="+mn-ea"/>
              </a:rPr>
              <a:t>DEPARTMENT OF INFORMATION TECHNOLOGY </a:t>
            </a:r>
            <a:endParaRPr lang="en-IN" sz="2400" b="1" dirty="0">
              <a:latin typeface="Times New Roman" panose="02020603050405020304" charset="0"/>
              <a:cs typeface="Times New Roman" panose="02020603050405020304" charset="0"/>
            </a:endParaRPr>
          </a:p>
          <a:p>
            <a:pPr algn="ctr"/>
            <a:endParaRPr lang="en-US" sz="2400" b="1" dirty="0"/>
          </a:p>
        </p:txBody>
      </p:sp>
      <p:pic>
        <p:nvPicPr>
          <p:cNvPr id="5" name="Picture 4"/>
          <p:cNvPicPr/>
          <p:nvPr/>
        </p:nvPicPr>
        <p:blipFill>
          <a:blip r:embed="rId2"/>
          <a:stretch>
            <a:fillRect/>
          </a:stretch>
        </p:blipFill>
        <p:spPr>
          <a:xfrm>
            <a:off x="1371600" y="1333500"/>
            <a:ext cx="1339215" cy="1508400"/>
          </a:xfrm>
          <a:prstGeom prst="rect">
            <a:avLst/>
          </a:prstGeom>
        </p:spPr>
      </p:pic>
      <p:sp>
        <p:nvSpPr>
          <p:cNvPr id="6" name="Text Box 5"/>
          <p:cNvSpPr txBox="1"/>
          <p:nvPr/>
        </p:nvSpPr>
        <p:spPr>
          <a:xfrm>
            <a:off x="0" y="3619500"/>
            <a:ext cx="18288635" cy="6667500"/>
          </a:xfrm>
          <a:prstGeom prst="rect">
            <a:avLst/>
          </a:prstGeom>
          <a:noFill/>
        </p:spPr>
        <p:txBody>
          <a:bodyPr wrap="square" rtlCol="0" anchor="t">
            <a:noAutofit/>
          </a:bodyPr>
          <a:lstStyle/>
          <a:p>
            <a:pPr algn="ctr"/>
            <a:r>
              <a:rPr lang="en-US" sz="2800" b="1" dirty="0">
                <a:latin typeface="Times New Roman" panose="02020603050405020304" charset="0"/>
                <a:cs typeface="Times New Roman" panose="02020603050405020304" charset="0"/>
                <a:sym typeface="+mn-ea"/>
              </a:rPr>
              <a:t>Industrial Oriented Mini Project (IT653PC)</a:t>
            </a:r>
            <a:endParaRPr lang="en-US" sz="2800" b="1" dirty="0">
              <a:latin typeface="Times New Roman" panose="02020603050405020304" charset="0"/>
              <a:cs typeface="Times New Roman" panose="02020603050405020304" charset="0"/>
            </a:endParaRPr>
          </a:p>
          <a:p>
            <a:pPr algn="ctr"/>
            <a:r>
              <a:rPr lang="en-US" sz="2800" b="1" dirty="0">
                <a:latin typeface="Times New Roman" panose="02020603050405020304" charset="0"/>
                <a:cs typeface="Times New Roman" panose="02020603050405020304" charset="0"/>
                <a:sym typeface="+mn-ea"/>
              </a:rPr>
              <a:t>On </a:t>
            </a:r>
            <a:endParaRPr lang="en-US" sz="2800" b="1" dirty="0">
              <a:latin typeface="Times New Roman" panose="02020603050405020304" charset="0"/>
              <a:cs typeface="Times New Roman" panose="02020603050405020304" charset="0"/>
            </a:endParaRPr>
          </a:p>
          <a:p>
            <a:pPr marR="356235" algn="ctr">
              <a:lnSpc>
                <a:spcPct val="80000"/>
              </a:lnSpc>
              <a:spcBef>
                <a:spcPts val="2545"/>
              </a:spcBef>
            </a:pPr>
            <a:r>
              <a:rPr sz="2800" b="1" spc="125" dirty="0">
                <a:solidFill>
                  <a:schemeClr val="tx1"/>
                </a:solidFill>
                <a:latin typeface="Times New Roman" panose="02020603050405020304" charset="0"/>
                <a:cs typeface="Times New Roman" panose="02020603050405020304" charset="0"/>
                <a:sym typeface="+mn-ea"/>
              </a:rPr>
              <a:t>ESSENTIAL </a:t>
            </a:r>
            <a:r>
              <a:rPr sz="2800" b="1" spc="40" dirty="0">
                <a:solidFill>
                  <a:schemeClr val="tx1"/>
                </a:solidFill>
                <a:latin typeface="Times New Roman" panose="02020603050405020304" charset="0"/>
                <a:cs typeface="Times New Roman" panose="02020603050405020304" charset="0"/>
                <a:sym typeface="+mn-ea"/>
              </a:rPr>
              <a:t>VOICE </a:t>
            </a:r>
            <a:r>
              <a:rPr sz="2800" b="1" spc="-10" dirty="0">
                <a:solidFill>
                  <a:schemeClr val="tx1"/>
                </a:solidFill>
                <a:latin typeface="Times New Roman" panose="02020603050405020304" charset="0"/>
                <a:cs typeface="Times New Roman" panose="02020603050405020304" charset="0"/>
                <a:sym typeface="+mn-ea"/>
              </a:rPr>
              <a:t>DELIVERY</a:t>
            </a:r>
            <a:r>
              <a:rPr lang="en-IN" sz="2800" b="1" spc="-10" dirty="0">
                <a:solidFill>
                  <a:schemeClr val="tx1"/>
                </a:solidFill>
                <a:latin typeface="Times New Roman" panose="02020603050405020304" charset="0"/>
                <a:cs typeface="Times New Roman" panose="02020603050405020304" charset="0"/>
                <a:sym typeface="+mn-ea"/>
              </a:rPr>
              <a:t> SYSTEM</a:t>
            </a:r>
            <a:endParaRPr sz="2800" b="1" dirty="0">
              <a:solidFill>
                <a:schemeClr val="tx1"/>
              </a:solidFill>
              <a:latin typeface="Times New Roman" panose="02020603050405020304" charset="0"/>
              <a:cs typeface="Times New Roman" panose="02020603050405020304" charset="0"/>
            </a:endParaRPr>
          </a:p>
          <a:p>
            <a:pPr marR="5080" algn="ctr">
              <a:lnSpc>
                <a:spcPts val="3750"/>
              </a:lnSpc>
              <a:spcBef>
                <a:spcPts val="335"/>
              </a:spcBef>
            </a:pPr>
            <a:r>
              <a:rPr sz="2800" b="1" dirty="0">
                <a:solidFill>
                  <a:schemeClr val="tx1"/>
                </a:solidFill>
                <a:latin typeface="Times New Roman" panose="02020603050405020304" charset="0"/>
                <a:cs typeface="Times New Roman" panose="02020603050405020304" charset="0"/>
                <a:sym typeface="+mn-ea"/>
              </a:rPr>
              <a:t>BRIDGING</a:t>
            </a:r>
            <a:r>
              <a:rPr sz="2800" b="1" spc="90" dirty="0">
                <a:solidFill>
                  <a:schemeClr val="tx1"/>
                </a:solidFill>
                <a:latin typeface="Times New Roman" panose="02020603050405020304" charset="0"/>
                <a:cs typeface="Times New Roman" panose="02020603050405020304" charset="0"/>
                <a:sym typeface="+mn-ea"/>
              </a:rPr>
              <a:t> </a:t>
            </a:r>
            <a:r>
              <a:rPr sz="2800" b="1" spc="50" dirty="0">
                <a:solidFill>
                  <a:schemeClr val="tx1"/>
                </a:solidFill>
                <a:latin typeface="Times New Roman" panose="02020603050405020304" charset="0"/>
                <a:cs typeface="Times New Roman" panose="02020603050405020304" charset="0"/>
                <a:sym typeface="+mn-ea"/>
              </a:rPr>
              <a:t>THE</a:t>
            </a:r>
            <a:r>
              <a:rPr sz="2800" b="1" spc="95" dirty="0">
                <a:solidFill>
                  <a:schemeClr val="tx1"/>
                </a:solidFill>
                <a:latin typeface="Times New Roman" panose="02020603050405020304" charset="0"/>
                <a:cs typeface="Times New Roman" panose="02020603050405020304" charset="0"/>
                <a:sym typeface="+mn-ea"/>
              </a:rPr>
              <a:t> </a:t>
            </a:r>
            <a:r>
              <a:rPr sz="2800" b="1" spc="50" dirty="0">
                <a:solidFill>
                  <a:schemeClr val="tx1"/>
                </a:solidFill>
                <a:latin typeface="Times New Roman" panose="02020603050405020304" charset="0"/>
                <a:cs typeface="Times New Roman" panose="02020603050405020304" charset="0"/>
                <a:sym typeface="+mn-ea"/>
              </a:rPr>
              <a:t>GAP</a:t>
            </a:r>
            <a:r>
              <a:rPr sz="2800" b="1" spc="95" dirty="0">
                <a:solidFill>
                  <a:schemeClr val="tx1"/>
                </a:solidFill>
                <a:latin typeface="Times New Roman" panose="02020603050405020304" charset="0"/>
                <a:cs typeface="Times New Roman" panose="02020603050405020304" charset="0"/>
                <a:sym typeface="+mn-ea"/>
              </a:rPr>
              <a:t> </a:t>
            </a:r>
            <a:r>
              <a:rPr sz="2800" b="1" spc="-10" dirty="0">
                <a:solidFill>
                  <a:schemeClr val="tx1"/>
                </a:solidFill>
                <a:latin typeface="Times New Roman" panose="02020603050405020304" charset="0"/>
                <a:cs typeface="Times New Roman" panose="02020603050405020304" charset="0"/>
                <a:sym typeface="+mn-ea"/>
              </a:rPr>
              <a:t>BETWEEN </a:t>
            </a:r>
            <a:r>
              <a:rPr sz="2800" b="1" spc="45" dirty="0">
                <a:solidFill>
                  <a:schemeClr val="tx1"/>
                </a:solidFill>
                <a:latin typeface="Times New Roman" panose="02020603050405020304" charset="0"/>
                <a:cs typeface="Times New Roman" panose="02020603050405020304" charset="0"/>
                <a:sym typeface="+mn-ea"/>
              </a:rPr>
              <a:t>UNLETTERED</a:t>
            </a:r>
            <a:endParaRPr sz="2800" b="1" dirty="0">
              <a:solidFill>
                <a:schemeClr val="tx1"/>
              </a:solidFill>
              <a:latin typeface="Times New Roman" panose="02020603050405020304" charset="0"/>
              <a:cs typeface="Times New Roman" panose="02020603050405020304" charset="0"/>
            </a:endParaRPr>
          </a:p>
          <a:p>
            <a:pPr algn="ctr"/>
            <a:r>
              <a:rPr lang="en-IN" sz="2800" b="1" dirty="0">
                <a:latin typeface="Times New Roman" panose="02020603050405020304" charset="0"/>
                <a:cs typeface="Times New Roman" panose="02020603050405020304" charset="0"/>
                <a:sym typeface="+mn-ea"/>
              </a:rPr>
              <a:t>By</a:t>
            </a:r>
            <a:endParaRPr lang="en-IN" sz="2800" b="1" dirty="0">
              <a:latin typeface="Times New Roman" panose="02020603050405020304" charset="0"/>
              <a:cs typeface="Times New Roman" panose="02020603050405020304" charset="0"/>
            </a:endParaRPr>
          </a:p>
          <a:p>
            <a:pPr algn="ctr"/>
            <a:r>
              <a:rPr lang="en-IN" sz="2800" b="1" dirty="0">
                <a:latin typeface="Times New Roman" panose="02020603050405020304" charset="0"/>
                <a:cs typeface="Times New Roman" panose="02020603050405020304" charset="0"/>
                <a:sym typeface="+mn-ea"/>
              </a:rPr>
              <a:t>B Satyanarayana Reddy(22261A1209)</a:t>
            </a:r>
            <a:endParaRPr lang="en-IN" sz="2800" b="1" dirty="0">
              <a:latin typeface="Times New Roman" panose="02020603050405020304" charset="0"/>
              <a:cs typeface="Times New Roman" panose="02020603050405020304" charset="0"/>
            </a:endParaRPr>
          </a:p>
          <a:p>
            <a:pPr algn="ctr"/>
            <a:r>
              <a:rPr lang="en-IN" sz="2800" b="1" dirty="0">
                <a:latin typeface="Times New Roman" panose="02020603050405020304" charset="0"/>
                <a:cs typeface="Times New Roman" panose="02020603050405020304" charset="0"/>
                <a:sym typeface="+mn-ea"/>
              </a:rPr>
              <a:t>Thota Advith(22261A1245)</a:t>
            </a:r>
            <a:endParaRPr lang="en-IN" sz="2800" b="1" dirty="0">
              <a:latin typeface="Times New Roman" panose="02020603050405020304" charset="0"/>
              <a:cs typeface="Times New Roman" panose="02020603050405020304" charset="0"/>
            </a:endParaRPr>
          </a:p>
          <a:p>
            <a:pPr algn="ctr"/>
            <a:r>
              <a:rPr lang="en-IN" sz="2800" b="1" dirty="0">
                <a:latin typeface="Times New Roman" panose="02020603050405020304" charset="0"/>
                <a:cs typeface="Times New Roman" panose="02020603050405020304" charset="0"/>
                <a:sym typeface="+mn-ea"/>
              </a:rPr>
              <a:t>Batch ID: IT 25-09</a:t>
            </a:r>
            <a:endParaRPr lang="en-IN" sz="2800" b="1" dirty="0">
              <a:latin typeface="Times New Roman" panose="02020603050405020304" charset="0"/>
              <a:cs typeface="Times New Roman" panose="02020603050405020304" charset="0"/>
            </a:endParaRPr>
          </a:p>
          <a:p>
            <a:pPr algn="ctr"/>
            <a:endParaRPr lang="en-IN" sz="2800" b="1" dirty="0">
              <a:latin typeface="Times New Roman" panose="02020603050405020304" charset="0"/>
              <a:cs typeface="Times New Roman" panose="02020603050405020304" charset="0"/>
            </a:endParaRPr>
          </a:p>
          <a:p>
            <a:pPr algn="ctr"/>
            <a:r>
              <a:rPr lang="en-IN" sz="2800" b="1" dirty="0">
                <a:latin typeface="Times New Roman" panose="02020603050405020304" charset="0"/>
                <a:cs typeface="Times New Roman" panose="02020603050405020304" charset="0"/>
                <a:sym typeface="+mn-ea"/>
              </a:rPr>
              <a:t> 	</a:t>
            </a:r>
            <a:endParaRPr lang="en-IN" sz="2800" b="1" dirty="0">
              <a:latin typeface="Times New Roman" panose="02020603050405020304" charset="0"/>
              <a:cs typeface="Times New Roman" panose="02020603050405020304" charset="0"/>
            </a:endParaRPr>
          </a:p>
          <a:p>
            <a:pPr indent="457200" algn="just"/>
            <a:r>
              <a:rPr lang="en-IN" sz="2800" b="1" dirty="0">
                <a:latin typeface="Times New Roman" panose="02020603050405020304" charset="0"/>
                <a:cs typeface="Times New Roman" panose="02020603050405020304" charset="0"/>
                <a:sym typeface="+mn-ea"/>
              </a:rPr>
              <a:t>Internal Supervisor                                                                       					      IOMP Supervisor</a:t>
            </a:r>
            <a:endParaRPr lang="en-IN" sz="2800" b="1" dirty="0">
              <a:latin typeface="Times New Roman" panose="02020603050405020304" charset="0"/>
              <a:cs typeface="Times New Roman" panose="02020603050405020304" charset="0"/>
            </a:endParaRPr>
          </a:p>
          <a:p>
            <a:pPr indent="457200" algn="just"/>
            <a:r>
              <a:rPr lang="en-US" altLang="en-US" sz="2800" b="1" dirty="0">
                <a:latin typeface="Times New Roman" panose="02020603050405020304" charset="0"/>
                <a:cs typeface="Times New Roman" panose="02020603050405020304" charset="0"/>
                <a:sym typeface="+mn-ea"/>
              </a:rPr>
              <a:t>Mrs.B Meenakshi</a:t>
            </a:r>
            <a:r>
              <a:rPr lang="en-IN" sz="2800" b="1" dirty="0">
                <a:latin typeface="Times New Roman" panose="02020603050405020304" charset="0"/>
                <a:cs typeface="Times New Roman" panose="02020603050405020304" charset="0"/>
                <a:sym typeface="+mn-ea"/>
              </a:rPr>
              <a:t>                                                                     					       Dr. U. Chaitanya</a:t>
            </a:r>
            <a:endParaRPr lang="en-IN" sz="2800" b="1" dirty="0">
              <a:latin typeface="Times New Roman" panose="02020603050405020304" charset="0"/>
              <a:cs typeface="Times New Roman" panose="02020603050405020304" charset="0"/>
            </a:endParaRPr>
          </a:p>
          <a:p>
            <a:pPr indent="457200" algn="just"/>
            <a:r>
              <a:rPr lang="en-IN" sz="2800" b="1" dirty="0">
                <a:latin typeface="Times New Roman" panose="02020603050405020304" charset="0"/>
                <a:cs typeface="Times New Roman" panose="02020603050405020304" charset="0"/>
                <a:sym typeface="+mn-ea"/>
              </a:rPr>
              <a:t>Assistant Professor                                                                                         			    Assistant	Professor                                                                					                                                                                         		      </a:t>
            </a:r>
            <a:endParaRPr lang="en-IN" sz="2800" b="1" dirty="0">
              <a:latin typeface="Times New Roman" panose="02020603050405020304" charset="0"/>
              <a:cs typeface="Times New Roman" panose="02020603050405020304" charset="0"/>
            </a:endParaRPr>
          </a:p>
          <a:p>
            <a:pPr algn="ctr"/>
            <a:endParaRPr lang="en-IN" sz="2800"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35" y="132715"/>
            <a:ext cx="18318480" cy="751205"/>
          </a:xfrm>
          <a:prstGeom prst="rect">
            <a:avLst/>
          </a:prstGeom>
        </p:spPr>
        <p:txBody>
          <a:bodyPr vert="horz" wrap="square" lIns="0" tIns="12700" rIns="0" bIns="0" rtlCol="0">
            <a:spAutoFit/>
          </a:bodyPr>
          <a:lstStyle/>
          <a:p>
            <a:pPr marL="12700">
              <a:lnSpc>
                <a:spcPct val="100000"/>
              </a:lnSpc>
              <a:spcBef>
                <a:spcPts val="100"/>
              </a:spcBef>
            </a:pPr>
            <a:r>
              <a:rPr sz="4800" b="1" spc="-100" dirty="0">
                <a:latin typeface="Times New Roman" panose="02020603050405020304" charset="0"/>
                <a:cs typeface="Times New Roman" panose="02020603050405020304" charset="0"/>
              </a:rPr>
              <a:t>Literature</a:t>
            </a:r>
            <a:r>
              <a:rPr sz="4800" b="1" spc="-70" dirty="0">
                <a:latin typeface="Times New Roman" panose="02020603050405020304" charset="0"/>
                <a:cs typeface="Times New Roman" panose="02020603050405020304" charset="0"/>
              </a:rPr>
              <a:t> </a:t>
            </a:r>
            <a:r>
              <a:rPr sz="4800" b="1" spc="-140" dirty="0">
                <a:latin typeface="Times New Roman" panose="02020603050405020304" charset="0"/>
                <a:cs typeface="Times New Roman" panose="02020603050405020304" charset="0"/>
              </a:rPr>
              <a:t>survey</a:t>
            </a:r>
            <a:endParaRPr sz="4800" b="1">
              <a:latin typeface="Times New Roman" panose="02020603050405020304" charset="0"/>
              <a:cs typeface="Times New Roman" panose="02020603050405020304" charset="0"/>
            </a:endParaRPr>
          </a:p>
        </p:txBody>
      </p:sp>
      <p:graphicFrame>
        <p:nvGraphicFramePr>
          <p:cNvPr id="4" name="Table 3"/>
          <p:cNvGraphicFramePr/>
          <p:nvPr>
            <p:custDataLst>
              <p:tags r:id="rId1"/>
            </p:custDataLst>
          </p:nvPr>
        </p:nvGraphicFramePr>
        <p:xfrm>
          <a:off x="1897380" y="1115060"/>
          <a:ext cx="14992350" cy="8640001"/>
        </p:xfrm>
        <a:graphic>
          <a:graphicData uri="http://schemas.openxmlformats.org/drawingml/2006/table">
            <a:tbl>
              <a:tblPr/>
              <a:tblGrid>
                <a:gridCol w="2146300">
                  <a:extLst>
                    <a:ext uri="{9D8B030D-6E8A-4147-A177-3AD203B41FA5}">
                      <a16:colId xmlns:a16="http://schemas.microsoft.com/office/drawing/2014/main" val="20000"/>
                    </a:ext>
                  </a:extLst>
                </a:gridCol>
                <a:gridCol w="1198245">
                  <a:extLst>
                    <a:ext uri="{9D8B030D-6E8A-4147-A177-3AD203B41FA5}">
                      <a16:colId xmlns:a16="http://schemas.microsoft.com/office/drawing/2014/main" val="20001"/>
                    </a:ext>
                  </a:extLst>
                </a:gridCol>
                <a:gridCol w="2702560">
                  <a:extLst>
                    <a:ext uri="{9D8B030D-6E8A-4147-A177-3AD203B41FA5}">
                      <a16:colId xmlns:a16="http://schemas.microsoft.com/office/drawing/2014/main" val="20002"/>
                    </a:ext>
                  </a:extLst>
                </a:gridCol>
                <a:gridCol w="2315210">
                  <a:extLst>
                    <a:ext uri="{9D8B030D-6E8A-4147-A177-3AD203B41FA5}">
                      <a16:colId xmlns:a16="http://schemas.microsoft.com/office/drawing/2014/main" val="20003"/>
                    </a:ext>
                  </a:extLst>
                </a:gridCol>
                <a:gridCol w="2928620">
                  <a:extLst>
                    <a:ext uri="{9D8B030D-6E8A-4147-A177-3AD203B41FA5}">
                      <a16:colId xmlns:a16="http://schemas.microsoft.com/office/drawing/2014/main" val="20004"/>
                    </a:ext>
                  </a:extLst>
                </a:gridCol>
                <a:gridCol w="3701415">
                  <a:extLst>
                    <a:ext uri="{9D8B030D-6E8A-4147-A177-3AD203B41FA5}">
                      <a16:colId xmlns:a16="http://schemas.microsoft.com/office/drawing/2014/main" val="20005"/>
                    </a:ext>
                  </a:extLst>
                </a:gridCol>
              </a:tblGrid>
              <a:tr h="539750">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Author(s)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Year</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Title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Methodology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Findings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400" b="1">
                          <a:latin typeface="Times New Roman" panose="02020603050405020304" charset="0"/>
                          <a:ea typeface="Cambria" panose="02040503050406030204"/>
                          <a:cs typeface="Times New Roman" panose="02020603050405020304" charset="0"/>
                        </a:rPr>
                        <a:t>Research Gaps / Future Work</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1619250">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Indrani Medhi et al.</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2011</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Designing Mobile Interfaces for Novice and Low-Literacy Users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Ethnographic study + controlled experiments with mobile UIs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Graphical and voice interfaces performed better than text; live operator most accurate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Explore scalable hybrid designs (e.g., graphical + speech); cost-effective alternatives to human operators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1619250">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Shahana Bano et al.</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2020</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Speech to Text Translation Enabling Multilingualism</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Prototype STT system tested across Indian languages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Enabled multilingual speech translation; improved inclusivity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Enhance real-time accuracy, robustness across dialects, and speaker independence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1889125">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Muhammad Nazrul Islam et al.</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2023</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Designing User Interfaces for Illiterate and Semi-Literate Users: A Systematic Review</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Systematic review of 45 articles from 2001–2022</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Proposed 16 design principles and 5 UI rules (text, interaction, AV, pictography, info architecture)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Research needed on public UI design, context-aware systems, and new usability frameworks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1348740">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Restyandito &amp; Alan Chan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2014</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A Review on Voice User Interface for Illiterate People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Literature review on cognitive usability and VUI</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VUI helps access but users struggle due to abstract thinking and memory load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VUI must consider cognitive constraints, transient nature of audio, and cultural context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1349375">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Saloni &amp; Dr. Williamjeet Singh</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2020</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Multilingual Speech to Text Conversion – A Review</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Technical review of ASR technologies and architectures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E2E ASR systems are promising; useful for multilingual real-time conversion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nSpc>
                          <a:spcPct val="114000"/>
                        </a:lnSpc>
                        <a:spcBef>
                          <a:spcPct val="0"/>
                        </a:spcBef>
                        <a:spcAft>
                          <a:spcPct val="0"/>
                        </a:spcAft>
                      </a:pPr>
                      <a:r>
                        <a:rPr lang="en-US" altLang="zh-CN" sz="2000">
                          <a:latin typeface="Times New Roman" panose="02020603050405020304" charset="0"/>
                          <a:ea typeface="Cambria" panose="02040503050406030204"/>
                          <a:cs typeface="Times New Roman" panose="02020603050405020304" charset="0"/>
                        </a:rPr>
                        <a:t>Need better support for low-resource languages, noise handling, and flexible deployment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59435"/>
            <a:ext cx="18288000" cy="751205"/>
          </a:xfrm>
          <a:prstGeom prst="rect">
            <a:avLst/>
          </a:prstGeom>
        </p:spPr>
        <p:txBody>
          <a:bodyPr vert="horz" wrap="square" lIns="0" tIns="12700" rIns="0" bIns="0" rtlCol="0">
            <a:spAutoFit/>
          </a:bodyPr>
          <a:lstStyle/>
          <a:p>
            <a:pPr marL="12700">
              <a:lnSpc>
                <a:spcPct val="100000"/>
              </a:lnSpc>
              <a:spcBef>
                <a:spcPts val="100"/>
              </a:spcBef>
              <a:tabLst>
                <a:tab pos="4544695" algn="l"/>
              </a:tabLst>
            </a:pPr>
            <a:r>
              <a:rPr sz="4800" b="1" spc="65" dirty="0">
                <a:latin typeface="Times New Roman" panose="02020603050405020304" charset="0"/>
                <a:cs typeface="Times New Roman" panose="02020603050405020304" charset="0"/>
              </a:rPr>
              <a:t>PROBLEM</a:t>
            </a:r>
            <a:r>
              <a:rPr lang="en-IN" sz="4800" b="1" spc="65"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STATEMENT</a:t>
            </a:r>
          </a:p>
        </p:txBody>
      </p:sp>
      <p:sp>
        <p:nvSpPr>
          <p:cNvPr id="4" name="Rectangle 1"/>
          <p:cNvSpPr>
            <a:spLocks noChangeArrowheads="1"/>
          </p:cNvSpPr>
          <p:nvPr/>
        </p:nvSpPr>
        <p:spPr bwMode="auto">
          <a:xfrm>
            <a:off x="1143000" y="1997075"/>
            <a:ext cx="16002000" cy="62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rPr>
              <a:t>Uneducated individuals in rural and underprivileged areas face challenges accessing ration supplies.</a:t>
            </a:r>
          </a:p>
          <a:p>
            <a:pPr marL="0" marR="0" lvl="0" indent="0" algn="l" defTabSz="914400" rtl="0" eaLnBrk="0" fontAlgn="base" latinLnBrk="0" hangingPunct="0">
              <a:lnSpc>
                <a:spcPct val="100000"/>
              </a:lnSpc>
              <a:spcBef>
                <a:spcPct val="0"/>
              </a:spcBef>
              <a:spcAft>
                <a:spcPct val="0"/>
              </a:spcAft>
              <a:buClrTx/>
              <a:buSzTx/>
            </a:pPr>
            <a:endPar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rPr>
              <a:t>Current systems require literacy or tech skills, excluding non-literate users.</a:t>
            </a:r>
          </a:p>
          <a:p>
            <a:pPr marL="0" marR="0" lvl="0" indent="0" algn="l" defTabSz="914400" rtl="0" eaLnBrk="0" fontAlgn="base" latinLnBrk="0" hangingPunct="0">
              <a:lnSpc>
                <a:spcPct val="100000"/>
              </a:lnSpc>
              <a:spcBef>
                <a:spcPct val="0"/>
              </a:spcBef>
              <a:spcAft>
                <a:spcPct val="0"/>
              </a:spcAft>
              <a:buClrTx/>
              <a:buSzTx/>
            </a:pPr>
            <a:endPar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rPr>
              <a:t>Text-based digital platforms support limited languages and are not user-friendly for       the illiterate.</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rPr>
              <a:t>Dependence on intermediaries causes delays, errors, and exploitation.</a:t>
            </a:r>
          </a:p>
          <a:p>
            <a:pPr marL="0" marR="0" lvl="0" indent="0" algn="l" defTabSz="914400" rtl="0" eaLnBrk="0" fontAlgn="base" latinLnBrk="0" hangingPunct="0">
              <a:lnSpc>
                <a:spcPct val="100000"/>
              </a:lnSpc>
              <a:spcBef>
                <a:spcPct val="0"/>
              </a:spcBef>
              <a:spcAft>
                <a:spcPct val="0"/>
              </a:spcAft>
              <a:buClrTx/>
              <a:buSzTx/>
            </a:pPr>
            <a:endPar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rPr>
              <a:t>A voice-based ration ordering system in native languages is needed to ensure inclusive, accurate, and accessible service.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31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19100"/>
            <a:ext cx="18341340" cy="655955"/>
          </a:xfrm>
          <a:prstGeom prst="rect">
            <a:avLst/>
          </a:prstGeom>
        </p:spPr>
        <p:txBody>
          <a:bodyPr vert="horz" wrap="square" lIns="0" tIns="12700" rIns="0" bIns="0" rtlCol="0">
            <a:noAutofit/>
          </a:bodyPr>
          <a:lstStyle/>
          <a:p>
            <a:pPr marL="2609850" algn="ctr">
              <a:lnSpc>
                <a:spcPct val="100000"/>
              </a:lnSpc>
              <a:spcBef>
                <a:spcPts val="100"/>
              </a:spcBef>
            </a:pPr>
            <a:r>
              <a:rPr sz="4800" b="1" spc="65" dirty="0">
                <a:latin typeface="Times New Roman" panose="02020603050405020304" charset="0"/>
                <a:cs typeface="Times New Roman" panose="02020603050405020304" charset="0"/>
              </a:rPr>
              <a:t>OBJECTIVES</a:t>
            </a:r>
          </a:p>
        </p:txBody>
      </p:sp>
      <p:sp>
        <p:nvSpPr>
          <p:cNvPr id="9" name="object 9"/>
          <p:cNvSpPr txBox="1"/>
          <p:nvPr/>
        </p:nvSpPr>
        <p:spPr>
          <a:xfrm>
            <a:off x="838100" y="1943077"/>
            <a:ext cx="17195800" cy="7262495"/>
          </a:xfrm>
          <a:prstGeom prst="rect">
            <a:avLst/>
          </a:prstGeom>
        </p:spPr>
        <p:txBody>
          <a:bodyPr vert="horz" wrap="square" lIns="0" tIns="40005" rIns="0" bIns="0" rtlCol="0">
            <a:spAutoFit/>
          </a:bodyPr>
          <a:lstStyle/>
          <a:p>
            <a:pPr marL="469900" marR="861060" indent="-457200">
              <a:lnSpc>
                <a:spcPts val="4730"/>
              </a:lnSpc>
              <a:spcBef>
                <a:spcPts val="315"/>
              </a:spcBef>
              <a:buFont typeface="Arial" panose="020B0604020202020204" pitchFamily="34" charset="0"/>
              <a:buChar char="•"/>
            </a:pPr>
            <a:r>
              <a:rPr sz="3200" b="0" spc="-75" dirty="0">
                <a:latin typeface="Times New Roman" panose="02020603050405020304"/>
                <a:cs typeface="Times New Roman" panose="02020603050405020304"/>
              </a:rPr>
              <a:t>To</a:t>
            </a:r>
            <a:r>
              <a:rPr sz="3200" b="0" spc="-155" dirty="0">
                <a:latin typeface="Times New Roman" panose="02020603050405020304"/>
                <a:cs typeface="Times New Roman" panose="02020603050405020304"/>
              </a:rPr>
              <a:t> </a:t>
            </a:r>
            <a:r>
              <a:rPr sz="3200" b="0" spc="-135" dirty="0">
                <a:latin typeface="Times New Roman" panose="02020603050405020304"/>
                <a:cs typeface="Times New Roman" panose="02020603050405020304"/>
              </a:rPr>
              <a:t>develop</a:t>
            </a:r>
            <a:r>
              <a:rPr sz="3200" b="0" spc="-114"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a</a:t>
            </a:r>
            <a:r>
              <a:rPr sz="3200" b="0" spc="-130"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voice-</a:t>
            </a:r>
            <a:r>
              <a:rPr sz="3200" b="0" spc="-85" dirty="0">
                <a:latin typeface="Times New Roman" panose="02020603050405020304"/>
                <a:cs typeface="Times New Roman" panose="02020603050405020304"/>
              </a:rPr>
              <a:t>based</a:t>
            </a:r>
            <a:r>
              <a:rPr sz="3200" b="0" spc="-125"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ration</a:t>
            </a:r>
            <a:r>
              <a:rPr sz="3200" b="0" spc="-130" dirty="0">
                <a:latin typeface="Times New Roman" panose="02020603050405020304"/>
                <a:cs typeface="Times New Roman" panose="02020603050405020304"/>
              </a:rPr>
              <a:t> </a:t>
            </a:r>
            <a:r>
              <a:rPr sz="3200" b="0" spc="-135" dirty="0">
                <a:latin typeface="Times New Roman" panose="02020603050405020304"/>
                <a:cs typeface="Times New Roman" panose="02020603050405020304"/>
              </a:rPr>
              <a:t>ordering</a:t>
            </a:r>
            <a:r>
              <a:rPr sz="3200" b="0" spc="-114"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system</a:t>
            </a:r>
            <a:r>
              <a:rPr sz="3200" b="0" spc="-130" dirty="0">
                <a:latin typeface="Times New Roman" panose="02020603050405020304"/>
                <a:cs typeface="Times New Roman" panose="02020603050405020304"/>
              </a:rPr>
              <a:t> </a:t>
            </a:r>
            <a:r>
              <a:rPr sz="3200" b="0" spc="-20" dirty="0">
                <a:latin typeface="Times New Roman" panose="02020603050405020304"/>
                <a:cs typeface="Times New Roman" panose="02020603050405020304"/>
              </a:rPr>
              <a:t>that</a:t>
            </a:r>
            <a:r>
              <a:rPr sz="3200" b="0" spc="-125"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allows</a:t>
            </a:r>
            <a:r>
              <a:rPr sz="3200" b="0" spc="-130" dirty="0">
                <a:latin typeface="Times New Roman" panose="02020603050405020304"/>
                <a:cs typeface="Times New Roman" panose="02020603050405020304"/>
              </a:rPr>
              <a:t> </a:t>
            </a:r>
            <a:r>
              <a:rPr sz="3200" b="0" spc="-120" dirty="0">
                <a:latin typeface="Times New Roman" panose="02020603050405020304"/>
                <a:cs typeface="Times New Roman" panose="02020603050405020304"/>
              </a:rPr>
              <a:t>unlettered</a:t>
            </a:r>
            <a:r>
              <a:rPr sz="3200" b="0" spc="-125"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users</a:t>
            </a:r>
            <a:r>
              <a:rPr sz="3200" b="0" spc="-130" dirty="0">
                <a:latin typeface="Times New Roman" panose="02020603050405020304"/>
                <a:cs typeface="Times New Roman" panose="02020603050405020304"/>
              </a:rPr>
              <a:t> </a:t>
            </a:r>
            <a:r>
              <a:rPr sz="3200" b="0" spc="-25" dirty="0">
                <a:latin typeface="Times New Roman" panose="02020603050405020304"/>
                <a:cs typeface="Times New Roman" panose="02020603050405020304"/>
              </a:rPr>
              <a:t>to </a:t>
            </a:r>
            <a:r>
              <a:rPr sz="3200" b="0" spc="-30" dirty="0">
                <a:latin typeface="Times New Roman" panose="02020603050405020304"/>
                <a:cs typeface="Times New Roman" panose="02020603050405020304"/>
              </a:rPr>
              <a:t>place</a:t>
            </a:r>
            <a:r>
              <a:rPr sz="3200" b="0" spc="-170" dirty="0">
                <a:latin typeface="Times New Roman" panose="02020603050405020304"/>
                <a:cs typeface="Times New Roman" panose="02020603050405020304"/>
              </a:rPr>
              <a:t> </a:t>
            </a:r>
            <a:r>
              <a:rPr sz="3200" b="0" spc="-135" dirty="0">
                <a:latin typeface="Times New Roman" panose="02020603050405020304"/>
                <a:cs typeface="Times New Roman" panose="02020603050405020304"/>
              </a:rPr>
              <a:t>orders</a:t>
            </a:r>
            <a:r>
              <a:rPr sz="3200" b="0" spc="-114"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using</a:t>
            </a:r>
            <a:r>
              <a:rPr sz="3200" b="0" spc="-125" dirty="0">
                <a:latin typeface="Times New Roman" panose="02020603050405020304"/>
                <a:cs typeface="Times New Roman" panose="02020603050405020304"/>
              </a:rPr>
              <a:t> </a:t>
            </a:r>
            <a:r>
              <a:rPr sz="3200" b="0" spc="-90" dirty="0">
                <a:latin typeface="Times New Roman" panose="02020603050405020304"/>
                <a:cs typeface="Times New Roman" panose="02020603050405020304"/>
              </a:rPr>
              <a:t>simple</a:t>
            </a:r>
            <a:r>
              <a:rPr sz="3200" b="0" spc="-130" dirty="0">
                <a:latin typeface="Times New Roman" panose="02020603050405020304"/>
                <a:cs typeface="Times New Roman" panose="02020603050405020304"/>
              </a:rPr>
              <a:t> </a:t>
            </a:r>
            <a:r>
              <a:rPr sz="3200" b="0" spc="-70" dirty="0">
                <a:latin typeface="Times New Roman" panose="02020603050405020304"/>
                <a:cs typeface="Times New Roman" panose="02020603050405020304"/>
              </a:rPr>
              <a:t>voice</a:t>
            </a:r>
            <a:r>
              <a:rPr sz="3200" b="0" spc="-130" dirty="0">
                <a:latin typeface="Times New Roman" panose="02020603050405020304"/>
                <a:cs typeface="Times New Roman" panose="02020603050405020304"/>
              </a:rPr>
              <a:t> commands</a:t>
            </a:r>
            <a:r>
              <a:rPr sz="3200" b="0" spc="-120" dirty="0">
                <a:latin typeface="Times New Roman" panose="02020603050405020304"/>
                <a:cs typeface="Times New Roman" panose="02020603050405020304"/>
              </a:rPr>
              <a:t> </a:t>
            </a:r>
            <a:r>
              <a:rPr sz="3200" b="0" spc="-100" dirty="0">
                <a:latin typeface="Times New Roman" panose="02020603050405020304"/>
                <a:cs typeface="Times New Roman" panose="02020603050405020304"/>
              </a:rPr>
              <a:t>without</a:t>
            </a:r>
            <a:r>
              <a:rPr sz="3200" b="0" spc="-130" dirty="0">
                <a:latin typeface="Times New Roman" panose="02020603050405020304"/>
                <a:cs typeface="Times New Roman" panose="02020603050405020304"/>
              </a:rPr>
              <a:t> </a:t>
            </a:r>
            <a:r>
              <a:rPr sz="3200" b="0" spc="-110" dirty="0">
                <a:latin typeface="Times New Roman" panose="02020603050405020304"/>
                <a:cs typeface="Times New Roman" panose="02020603050405020304"/>
              </a:rPr>
              <a:t>needing</a:t>
            </a:r>
            <a:r>
              <a:rPr sz="3200" b="0" spc="-125"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to</a:t>
            </a:r>
            <a:r>
              <a:rPr sz="3200" b="0" spc="-130" dirty="0">
                <a:latin typeface="Times New Roman" panose="02020603050405020304"/>
                <a:cs typeface="Times New Roman" panose="02020603050405020304"/>
              </a:rPr>
              <a:t> </a:t>
            </a:r>
            <a:r>
              <a:rPr sz="3200" b="0" spc="-135" dirty="0">
                <a:latin typeface="Times New Roman" panose="02020603050405020304"/>
                <a:cs typeface="Times New Roman" panose="02020603050405020304"/>
              </a:rPr>
              <a:t>read</a:t>
            </a:r>
            <a:r>
              <a:rPr sz="3200" b="0" spc="-114"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or</a:t>
            </a:r>
            <a:r>
              <a:rPr sz="3200" b="0" spc="-13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write.</a:t>
            </a:r>
            <a:endParaRPr sz="3200" b="0" dirty="0">
              <a:latin typeface="Times New Roman" panose="02020603050405020304"/>
              <a:cs typeface="Times New Roman" panose="02020603050405020304"/>
            </a:endParaRPr>
          </a:p>
          <a:p>
            <a:pPr marL="469900" indent="-457200">
              <a:lnSpc>
                <a:spcPts val="4535"/>
              </a:lnSpc>
              <a:buFont typeface="Arial" panose="020B0604020202020204" pitchFamily="34" charset="0"/>
              <a:buChar char="•"/>
            </a:pPr>
            <a:r>
              <a:rPr sz="3200" b="0" spc="-75" dirty="0">
                <a:latin typeface="Times New Roman" panose="02020603050405020304"/>
                <a:cs typeface="Times New Roman" panose="02020603050405020304"/>
              </a:rPr>
              <a:t>To</a:t>
            </a:r>
            <a:r>
              <a:rPr sz="3200" b="0" spc="-140" dirty="0">
                <a:latin typeface="Times New Roman" panose="02020603050405020304"/>
                <a:cs typeface="Times New Roman" panose="02020603050405020304"/>
              </a:rPr>
              <a:t> </a:t>
            </a:r>
            <a:r>
              <a:rPr sz="3200" b="0" spc="-125" dirty="0">
                <a:latin typeface="Times New Roman" panose="02020603050405020304"/>
                <a:cs typeface="Times New Roman" panose="02020603050405020304"/>
              </a:rPr>
              <a:t>implement </a:t>
            </a:r>
            <a:r>
              <a:rPr sz="3200" b="0" spc="-90" dirty="0">
                <a:latin typeface="Times New Roman" panose="02020603050405020304"/>
                <a:cs typeface="Times New Roman" panose="02020603050405020304"/>
              </a:rPr>
              <a:t>multilingual</a:t>
            </a:r>
            <a:r>
              <a:rPr sz="3200" b="0" spc="-130"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speech</a:t>
            </a:r>
            <a:r>
              <a:rPr sz="3200" b="0" spc="-125"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recognition</a:t>
            </a:r>
            <a:r>
              <a:rPr sz="3200" b="0" spc="-130" dirty="0">
                <a:latin typeface="Times New Roman" panose="02020603050405020304"/>
                <a:cs typeface="Times New Roman" panose="02020603050405020304"/>
              </a:rPr>
              <a:t> and</a:t>
            </a:r>
            <a:r>
              <a:rPr sz="3200" b="0" spc="-120" dirty="0">
                <a:latin typeface="Times New Roman" panose="02020603050405020304"/>
                <a:cs typeface="Times New Roman" panose="02020603050405020304"/>
              </a:rPr>
              <a:t> </a:t>
            </a:r>
            <a:r>
              <a:rPr sz="3200" b="0" spc="-114" dirty="0">
                <a:latin typeface="Times New Roman" panose="02020603050405020304"/>
                <a:cs typeface="Times New Roman" panose="02020603050405020304"/>
              </a:rPr>
              <a:t>natural</a:t>
            </a:r>
            <a:r>
              <a:rPr sz="3200" b="0" spc="-125" dirty="0">
                <a:latin typeface="Times New Roman" panose="02020603050405020304"/>
                <a:cs typeface="Times New Roman" panose="02020603050405020304"/>
              </a:rPr>
              <a:t> </a:t>
            </a:r>
            <a:r>
              <a:rPr sz="3200" b="0" spc="-50" dirty="0">
                <a:latin typeface="Times New Roman" panose="02020603050405020304"/>
                <a:cs typeface="Times New Roman" panose="02020603050405020304"/>
              </a:rPr>
              <a:t>language</a:t>
            </a:r>
            <a:r>
              <a:rPr sz="3200" b="0" spc="-13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processing</a:t>
            </a:r>
            <a:endParaRPr sz="3200" b="0" dirty="0">
              <a:latin typeface="Times New Roman" panose="02020603050405020304"/>
              <a:cs typeface="Times New Roman" panose="02020603050405020304"/>
            </a:endParaRPr>
          </a:p>
          <a:p>
            <a:pPr marL="12700" marR="757555" indent="457200">
              <a:lnSpc>
                <a:spcPts val="4400"/>
              </a:lnSpc>
              <a:spcBef>
                <a:spcPts val="180"/>
              </a:spcBef>
              <a:spcAft>
                <a:spcPts val="0"/>
              </a:spcAft>
              <a:buFont typeface="Arial" panose="020B0604020202020204" pitchFamily="34" charset="0"/>
              <a:buNone/>
            </a:pPr>
            <a:r>
              <a:rPr sz="3200" b="0" spc="70" dirty="0">
                <a:latin typeface="Times New Roman" panose="02020603050405020304"/>
                <a:cs typeface="Times New Roman" panose="02020603050405020304"/>
              </a:rPr>
              <a:t>(NLP)</a:t>
            </a:r>
            <a:r>
              <a:rPr sz="3200" b="0" spc="-165"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so</a:t>
            </a:r>
            <a:r>
              <a:rPr sz="3200" b="0" spc="-155"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users</a:t>
            </a:r>
            <a:r>
              <a:rPr sz="3200" b="0" spc="-150" dirty="0">
                <a:latin typeface="Times New Roman" panose="02020603050405020304"/>
                <a:cs typeface="Times New Roman" panose="02020603050405020304"/>
              </a:rPr>
              <a:t> </a:t>
            </a:r>
            <a:r>
              <a:rPr sz="3200" b="0" spc="-25" dirty="0">
                <a:latin typeface="Times New Roman" panose="02020603050405020304"/>
                <a:cs typeface="Times New Roman" panose="02020603050405020304"/>
              </a:rPr>
              <a:t>can</a:t>
            </a:r>
            <a:r>
              <a:rPr sz="3200" b="0" spc="-155" dirty="0">
                <a:latin typeface="Times New Roman" panose="02020603050405020304"/>
                <a:cs typeface="Times New Roman" panose="02020603050405020304"/>
              </a:rPr>
              <a:t> </a:t>
            </a:r>
            <a:r>
              <a:rPr sz="3200" b="0" spc="-70" dirty="0">
                <a:latin typeface="Times New Roman" panose="02020603050405020304"/>
                <a:cs typeface="Times New Roman" panose="02020603050405020304"/>
              </a:rPr>
              <a:t>interact</a:t>
            </a:r>
            <a:r>
              <a:rPr sz="3200" b="0" spc="-150"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with</a:t>
            </a:r>
            <a:r>
              <a:rPr sz="3200" b="0" spc="-150"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the</a:t>
            </a:r>
            <a:r>
              <a:rPr sz="3200" b="0" spc="-155"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system</a:t>
            </a:r>
            <a:r>
              <a:rPr sz="3200" b="0" spc="-150"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in</a:t>
            </a:r>
            <a:r>
              <a:rPr sz="3200" b="0" spc="-155" dirty="0">
                <a:latin typeface="Times New Roman" panose="02020603050405020304"/>
                <a:cs typeface="Times New Roman" panose="02020603050405020304"/>
              </a:rPr>
              <a:t> </a:t>
            </a:r>
            <a:r>
              <a:rPr sz="3200" b="0" spc="-90" dirty="0">
                <a:latin typeface="Times New Roman" panose="02020603050405020304"/>
                <a:cs typeface="Times New Roman" panose="02020603050405020304"/>
              </a:rPr>
              <a:t>their</a:t>
            </a:r>
            <a:r>
              <a:rPr sz="3200" b="0" spc="-150" dirty="0">
                <a:latin typeface="Times New Roman" panose="02020603050405020304"/>
                <a:cs typeface="Times New Roman" panose="02020603050405020304"/>
              </a:rPr>
              <a:t> </a:t>
            </a:r>
            <a:r>
              <a:rPr sz="3200" b="0" spc="-110" dirty="0">
                <a:latin typeface="Times New Roman" panose="02020603050405020304"/>
                <a:cs typeface="Times New Roman" panose="02020603050405020304"/>
              </a:rPr>
              <a:t>native</a:t>
            </a:r>
            <a:r>
              <a:rPr sz="3200" b="0" spc="-140" dirty="0">
                <a:latin typeface="Times New Roman" panose="02020603050405020304"/>
                <a:cs typeface="Times New Roman" panose="02020603050405020304"/>
              </a:rPr>
              <a:t> </a:t>
            </a:r>
            <a:r>
              <a:rPr sz="3200" b="0" spc="-50" dirty="0">
                <a:latin typeface="Times New Roman" panose="02020603050405020304"/>
                <a:cs typeface="Times New Roman" panose="02020603050405020304"/>
              </a:rPr>
              <a:t>languages</a:t>
            </a:r>
            <a:r>
              <a:rPr sz="3200" b="0" spc="-155" dirty="0">
                <a:latin typeface="Times New Roman" panose="02020603050405020304"/>
                <a:cs typeface="Times New Roman" panose="02020603050405020304"/>
              </a:rPr>
              <a:t> </a:t>
            </a:r>
            <a:r>
              <a:rPr sz="3200" b="0" spc="-55" dirty="0">
                <a:latin typeface="Times New Roman" panose="02020603050405020304"/>
                <a:cs typeface="Times New Roman" panose="02020603050405020304"/>
              </a:rPr>
              <a:t>for</a:t>
            </a:r>
            <a:r>
              <a:rPr sz="3200" b="0" spc="-15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better accessibility.</a:t>
            </a:r>
            <a:endParaRPr sz="3200" b="0" dirty="0">
              <a:latin typeface="Times New Roman" panose="02020603050405020304"/>
              <a:cs typeface="Times New Roman" panose="02020603050405020304"/>
            </a:endParaRPr>
          </a:p>
          <a:p>
            <a:pPr marL="469900" indent="-457200">
              <a:lnSpc>
                <a:spcPts val="4535"/>
              </a:lnSpc>
              <a:buFont typeface="Arial" panose="020B0604020202020204" pitchFamily="34" charset="0"/>
              <a:buChar char="•"/>
            </a:pPr>
            <a:r>
              <a:rPr sz="3200" b="0" spc="-75" dirty="0">
                <a:latin typeface="Times New Roman" panose="02020603050405020304"/>
                <a:cs typeface="Times New Roman" panose="02020603050405020304"/>
              </a:rPr>
              <a:t>To</a:t>
            </a:r>
            <a:r>
              <a:rPr sz="3200" b="0" spc="-80" dirty="0">
                <a:latin typeface="Times New Roman" panose="02020603050405020304"/>
                <a:cs typeface="Times New Roman" panose="02020603050405020304"/>
              </a:rPr>
              <a:t> </a:t>
            </a:r>
            <a:r>
              <a:rPr sz="3200" b="0" spc="-145" dirty="0">
                <a:latin typeface="Times New Roman" panose="02020603050405020304"/>
                <a:cs typeface="Times New Roman" panose="02020603050405020304"/>
              </a:rPr>
              <a:t>ensure</a:t>
            </a:r>
            <a:r>
              <a:rPr sz="3200" b="0" spc="-75"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real-</a:t>
            </a:r>
            <a:r>
              <a:rPr sz="3200" b="0" spc="-45" dirty="0">
                <a:latin typeface="Times New Roman" panose="02020603050405020304"/>
                <a:cs typeface="Times New Roman" panose="02020603050405020304"/>
              </a:rPr>
              <a:t>time</a:t>
            </a:r>
            <a:r>
              <a:rPr sz="3200" b="0" spc="-7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conversion</a:t>
            </a:r>
            <a:r>
              <a:rPr sz="3200" b="0" spc="-75"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of</a:t>
            </a:r>
            <a:r>
              <a:rPr sz="3200" b="0" spc="190" dirty="0">
                <a:latin typeface="Times New Roman" panose="02020603050405020304"/>
                <a:cs typeface="Times New Roman" panose="02020603050405020304"/>
              </a:rPr>
              <a:t> </a:t>
            </a:r>
            <a:r>
              <a:rPr sz="3200" b="0" spc="-105" dirty="0">
                <a:latin typeface="Times New Roman" panose="02020603050405020304"/>
                <a:cs typeface="Times New Roman" panose="02020603050405020304"/>
              </a:rPr>
              <a:t>spoken</a:t>
            </a:r>
            <a:r>
              <a:rPr sz="3200" b="0" spc="-75" dirty="0">
                <a:latin typeface="Times New Roman" panose="02020603050405020304"/>
                <a:cs typeface="Times New Roman" panose="02020603050405020304"/>
              </a:rPr>
              <a:t> </a:t>
            </a:r>
            <a:r>
              <a:rPr sz="3200" b="0" spc="-140" dirty="0">
                <a:latin typeface="Times New Roman" panose="02020603050405020304"/>
                <a:cs typeface="Times New Roman" panose="02020603050405020304"/>
              </a:rPr>
              <a:t>input</a:t>
            </a:r>
            <a:r>
              <a:rPr sz="3200" b="0" spc="-75"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to</a:t>
            </a:r>
            <a:r>
              <a:rPr sz="3200" b="0" spc="-75" dirty="0">
                <a:latin typeface="Times New Roman" panose="02020603050405020304"/>
                <a:cs typeface="Times New Roman" panose="02020603050405020304"/>
              </a:rPr>
              <a:t> </a:t>
            </a:r>
            <a:r>
              <a:rPr sz="3200" b="0" spc="-145" dirty="0">
                <a:latin typeface="Times New Roman" panose="02020603050405020304"/>
                <a:cs typeface="Times New Roman" panose="02020603050405020304"/>
              </a:rPr>
              <a:t>structured</a:t>
            </a:r>
            <a:r>
              <a:rPr sz="3200" b="0" spc="-75"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text</a:t>
            </a:r>
            <a:r>
              <a:rPr sz="3200" b="0" spc="-80" dirty="0">
                <a:latin typeface="Times New Roman" panose="02020603050405020304"/>
                <a:cs typeface="Times New Roman" panose="02020603050405020304"/>
              </a:rPr>
              <a:t> </a:t>
            </a:r>
            <a:r>
              <a:rPr sz="3200" b="0" spc="-105" dirty="0">
                <a:latin typeface="Times New Roman" panose="02020603050405020304"/>
                <a:cs typeface="Times New Roman" panose="02020603050405020304"/>
              </a:rPr>
              <a:t>orders,</a:t>
            </a:r>
            <a:r>
              <a:rPr sz="3200" b="0" spc="-7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enabling</a:t>
            </a:r>
            <a:endParaRPr sz="3200" b="0" dirty="0">
              <a:latin typeface="Times New Roman" panose="02020603050405020304"/>
              <a:cs typeface="Times New Roman" panose="02020603050405020304"/>
            </a:endParaRPr>
          </a:p>
          <a:p>
            <a:pPr marL="12700" indent="457200">
              <a:lnSpc>
                <a:spcPts val="4725"/>
              </a:lnSpc>
              <a:buFont typeface="Arial" panose="020B0604020202020204" pitchFamily="34" charset="0"/>
              <a:buNone/>
            </a:pPr>
            <a:r>
              <a:rPr sz="3200" b="0" spc="-30" dirty="0">
                <a:latin typeface="Times New Roman" panose="02020603050405020304"/>
                <a:cs typeface="Times New Roman" panose="02020603050405020304"/>
              </a:rPr>
              <a:t>timely</a:t>
            </a:r>
            <a:r>
              <a:rPr sz="3200" b="0" spc="-200"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20" dirty="0">
                <a:latin typeface="Times New Roman" panose="02020603050405020304"/>
                <a:cs typeface="Times New Roman" panose="02020603050405020304"/>
              </a:rPr>
              <a:t> </a:t>
            </a:r>
            <a:r>
              <a:rPr sz="3200" b="0" spc="-75" dirty="0">
                <a:latin typeface="Times New Roman" panose="02020603050405020304"/>
                <a:cs typeface="Times New Roman" panose="02020603050405020304"/>
              </a:rPr>
              <a:t>accurate</a:t>
            </a:r>
            <a:r>
              <a:rPr sz="3200" b="0" spc="-135" dirty="0">
                <a:latin typeface="Times New Roman" panose="02020603050405020304"/>
                <a:cs typeface="Times New Roman" panose="02020603050405020304"/>
              </a:rPr>
              <a:t> </a:t>
            </a:r>
            <a:r>
              <a:rPr sz="3200" b="0" spc="-160" dirty="0">
                <a:latin typeface="Times New Roman" panose="02020603050405020304"/>
                <a:cs typeface="Times New Roman" panose="02020603050405020304"/>
              </a:rPr>
              <a:t>order</a:t>
            </a:r>
            <a:r>
              <a:rPr sz="3200" b="0" spc="-9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processing.</a:t>
            </a:r>
            <a:endParaRPr sz="3200" b="0" dirty="0">
              <a:latin typeface="Times New Roman" panose="02020603050405020304"/>
              <a:cs typeface="Times New Roman" panose="02020603050405020304"/>
            </a:endParaRPr>
          </a:p>
          <a:p>
            <a:pPr marL="469900" marR="823595" indent="-457200">
              <a:lnSpc>
                <a:spcPts val="4730"/>
              </a:lnSpc>
              <a:spcBef>
                <a:spcPts val="175"/>
              </a:spcBef>
              <a:buFont typeface="Arial" panose="020B0604020202020204" pitchFamily="34" charset="0"/>
              <a:buChar char="•"/>
            </a:pPr>
            <a:r>
              <a:rPr sz="3200" b="0" spc="-75" dirty="0">
                <a:latin typeface="Times New Roman" panose="02020603050405020304"/>
                <a:cs typeface="Times New Roman" panose="02020603050405020304"/>
              </a:rPr>
              <a:t>To</a:t>
            </a:r>
            <a:r>
              <a:rPr sz="3200" b="0" spc="-155" dirty="0">
                <a:latin typeface="Times New Roman" panose="02020603050405020304"/>
                <a:cs typeface="Times New Roman" panose="02020603050405020304"/>
              </a:rPr>
              <a:t> </a:t>
            </a:r>
            <a:r>
              <a:rPr sz="3200" b="0" spc="-80" dirty="0">
                <a:latin typeface="Times New Roman" panose="02020603050405020304"/>
                <a:cs typeface="Times New Roman" panose="02020603050405020304"/>
              </a:rPr>
              <a:t>design</a:t>
            </a:r>
            <a:r>
              <a:rPr sz="3200" b="0" spc="-120"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a</a:t>
            </a:r>
            <a:r>
              <a:rPr sz="3200" b="0" spc="-120" dirty="0">
                <a:latin typeface="Times New Roman" panose="02020603050405020304"/>
                <a:cs typeface="Times New Roman" panose="02020603050405020304"/>
              </a:rPr>
              <a:t> </a:t>
            </a:r>
            <a:r>
              <a:rPr sz="3200" b="0" spc="-140" dirty="0">
                <a:latin typeface="Times New Roman" panose="02020603050405020304"/>
                <a:cs typeface="Times New Roman" panose="02020603050405020304"/>
              </a:rPr>
              <a:t>user-</a:t>
            </a:r>
            <a:r>
              <a:rPr sz="3200" b="0" spc="-95" dirty="0">
                <a:latin typeface="Times New Roman" panose="02020603050405020304"/>
                <a:cs typeface="Times New Roman" panose="02020603050405020304"/>
              </a:rPr>
              <a:t>friendly</a:t>
            </a:r>
            <a:r>
              <a:rPr sz="3200" b="0" spc="-12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20" dirty="0">
                <a:latin typeface="Times New Roman" panose="02020603050405020304"/>
                <a:cs typeface="Times New Roman" panose="02020603050405020304"/>
              </a:rPr>
              <a:t> </a:t>
            </a:r>
            <a:r>
              <a:rPr sz="3200" b="0" spc="-114" dirty="0">
                <a:latin typeface="Times New Roman" panose="02020603050405020304"/>
                <a:cs typeface="Times New Roman" panose="02020603050405020304"/>
              </a:rPr>
              <a:t>intuitive</a:t>
            </a:r>
            <a:r>
              <a:rPr sz="3200" b="0" spc="-120" dirty="0">
                <a:latin typeface="Times New Roman" panose="02020603050405020304"/>
                <a:cs typeface="Times New Roman" panose="02020603050405020304"/>
              </a:rPr>
              <a:t> </a:t>
            </a:r>
            <a:r>
              <a:rPr sz="3200" b="0" spc="-70" dirty="0">
                <a:latin typeface="Times New Roman" panose="02020603050405020304"/>
                <a:cs typeface="Times New Roman" panose="02020603050405020304"/>
              </a:rPr>
              <a:t>voice</a:t>
            </a:r>
            <a:r>
              <a:rPr sz="3200" b="0" spc="-120" dirty="0">
                <a:latin typeface="Times New Roman" panose="02020603050405020304"/>
                <a:cs typeface="Times New Roman" panose="02020603050405020304"/>
              </a:rPr>
              <a:t> </a:t>
            </a:r>
            <a:r>
              <a:rPr sz="3200" b="0" spc="-65" dirty="0">
                <a:latin typeface="Times New Roman" panose="02020603050405020304"/>
                <a:cs typeface="Times New Roman" panose="02020603050405020304"/>
              </a:rPr>
              <a:t>interface</a:t>
            </a:r>
            <a:r>
              <a:rPr sz="3200" b="0" spc="-120" dirty="0">
                <a:latin typeface="Times New Roman" panose="02020603050405020304"/>
                <a:cs typeface="Times New Roman" panose="02020603050405020304"/>
              </a:rPr>
              <a:t> </a:t>
            </a:r>
            <a:r>
              <a:rPr sz="3200" b="0" spc="-20" dirty="0">
                <a:latin typeface="Times New Roman" panose="02020603050405020304"/>
                <a:cs typeface="Times New Roman" panose="02020603050405020304"/>
              </a:rPr>
              <a:t>that</a:t>
            </a:r>
            <a:r>
              <a:rPr sz="3200" b="0" spc="-120" dirty="0">
                <a:latin typeface="Times New Roman" panose="02020603050405020304"/>
                <a:cs typeface="Times New Roman" panose="02020603050405020304"/>
              </a:rPr>
              <a:t> </a:t>
            </a:r>
            <a:r>
              <a:rPr sz="3200" b="0" spc="-160" dirty="0">
                <a:latin typeface="Times New Roman" panose="02020603050405020304"/>
                <a:cs typeface="Times New Roman" panose="02020603050405020304"/>
              </a:rPr>
              <a:t>removes</a:t>
            </a:r>
            <a:r>
              <a:rPr sz="3200" b="0" spc="-90"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the</a:t>
            </a:r>
            <a:r>
              <a:rPr sz="3200" b="0" spc="-120" dirty="0">
                <a:latin typeface="Times New Roman" panose="02020603050405020304"/>
                <a:cs typeface="Times New Roman" panose="02020603050405020304"/>
              </a:rPr>
              <a:t> need</a:t>
            </a:r>
            <a:r>
              <a:rPr sz="3200" b="0" spc="-125" dirty="0">
                <a:latin typeface="Times New Roman" panose="02020603050405020304"/>
                <a:cs typeface="Times New Roman" panose="02020603050405020304"/>
              </a:rPr>
              <a:t> </a:t>
            </a:r>
            <a:r>
              <a:rPr sz="3200" b="0" spc="-25" dirty="0">
                <a:latin typeface="Times New Roman" panose="02020603050405020304"/>
                <a:cs typeface="Times New Roman" panose="02020603050405020304"/>
              </a:rPr>
              <a:t>for </a:t>
            </a:r>
            <a:r>
              <a:rPr sz="3200" b="0" spc="-10" dirty="0">
                <a:latin typeface="Times New Roman" panose="02020603050405020304"/>
                <a:cs typeface="Times New Roman" panose="02020603050405020304"/>
              </a:rPr>
              <a:t>text-</a:t>
            </a:r>
            <a:r>
              <a:rPr sz="3200" b="0" spc="-85" dirty="0">
                <a:latin typeface="Times New Roman" panose="02020603050405020304"/>
                <a:cs typeface="Times New Roman" panose="02020603050405020304"/>
              </a:rPr>
              <a:t>based</a:t>
            </a:r>
            <a:r>
              <a:rPr sz="3200" b="0" spc="-114"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interaction</a:t>
            </a:r>
            <a:r>
              <a:rPr sz="3200" b="0" spc="-114"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14" dirty="0">
                <a:latin typeface="Times New Roman" panose="02020603050405020304"/>
                <a:cs typeface="Times New Roman" panose="02020603050405020304"/>
              </a:rPr>
              <a:t> </a:t>
            </a:r>
            <a:r>
              <a:rPr sz="3200" b="0" spc="-125" dirty="0">
                <a:latin typeface="Times New Roman" panose="02020603050405020304"/>
                <a:cs typeface="Times New Roman" panose="02020603050405020304"/>
              </a:rPr>
              <a:t>supports</a:t>
            </a:r>
            <a:r>
              <a:rPr sz="3200" b="0" spc="-114"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low-</a:t>
            </a:r>
            <a:r>
              <a:rPr sz="3200" b="0" spc="-40" dirty="0">
                <a:latin typeface="Times New Roman" panose="02020603050405020304"/>
                <a:cs typeface="Times New Roman" panose="02020603050405020304"/>
              </a:rPr>
              <a:t>literacy</a:t>
            </a:r>
            <a:r>
              <a:rPr sz="3200" b="0" spc="-11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individuals.</a:t>
            </a:r>
            <a:endParaRPr sz="3200" b="0" dirty="0">
              <a:latin typeface="Times New Roman" panose="02020603050405020304"/>
              <a:cs typeface="Times New Roman" panose="02020603050405020304"/>
            </a:endParaRPr>
          </a:p>
          <a:p>
            <a:pPr marL="469900" indent="-457200">
              <a:lnSpc>
                <a:spcPts val="4535"/>
              </a:lnSpc>
              <a:buFont typeface="Arial" panose="020B0604020202020204" pitchFamily="34" charset="0"/>
              <a:buChar char="•"/>
            </a:pPr>
            <a:r>
              <a:rPr sz="3200" b="0" spc="-75" dirty="0">
                <a:latin typeface="Times New Roman" panose="02020603050405020304"/>
                <a:cs typeface="Times New Roman" panose="02020603050405020304"/>
              </a:rPr>
              <a:t>To</a:t>
            </a:r>
            <a:r>
              <a:rPr sz="3200" b="0" spc="-175" dirty="0">
                <a:latin typeface="Times New Roman" panose="02020603050405020304"/>
                <a:cs typeface="Times New Roman" panose="02020603050405020304"/>
              </a:rPr>
              <a:t> </a:t>
            </a:r>
            <a:r>
              <a:rPr sz="3200" b="0" spc="-120" dirty="0">
                <a:latin typeface="Times New Roman" panose="02020603050405020304"/>
                <a:cs typeface="Times New Roman" panose="02020603050405020304"/>
              </a:rPr>
              <a:t>promote</a:t>
            </a:r>
            <a:r>
              <a:rPr sz="3200" b="0" spc="-130" dirty="0">
                <a:latin typeface="Times New Roman" panose="02020603050405020304"/>
                <a:cs typeface="Times New Roman" panose="02020603050405020304"/>
              </a:rPr>
              <a:t> </a:t>
            </a:r>
            <a:r>
              <a:rPr sz="3200" b="0" spc="-90" dirty="0">
                <a:latin typeface="Times New Roman" panose="02020603050405020304"/>
                <a:cs typeface="Times New Roman" panose="02020603050405020304"/>
              </a:rPr>
              <a:t>inclusivity</a:t>
            </a:r>
            <a:r>
              <a:rPr sz="3200" b="0" spc="-160"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20" dirty="0">
                <a:latin typeface="Times New Roman" panose="02020603050405020304"/>
                <a:cs typeface="Times New Roman" panose="02020603050405020304"/>
              </a:rPr>
              <a:t> </a:t>
            </a:r>
            <a:r>
              <a:rPr sz="3200" b="0" spc="-25" dirty="0">
                <a:latin typeface="Times New Roman" panose="02020603050405020304"/>
                <a:cs typeface="Times New Roman" panose="02020603050405020304"/>
              </a:rPr>
              <a:t>digital</a:t>
            </a:r>
            <a:r>
              <a:rPr sz="3200" b="0" spc="-220" dirty="0">
                <a:latin typeface="Times New Roman" panose="02020603050405020304"/>
                <a:cs typeface="Times New Roman" panose="02020603050405020304"/>
              </a:rPr>
              <a:t> </a:t>
            </a:r>
            <a:r>
              <a:rPr sz="3200" b="0" spc="-155" dirty="0">
                <a:latin typeface="Times New Roman" panose="02020603050405020304"/>
                <a:cs typeface="Times New Roman" panose="02020603050405020304"/>
              </a:rPr>
              <a:t>empowerment</a:t>
            </a:r>
            <a:r>
              <a:rPr sz="3200" b="0" spc="-9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by</a:t>
            </a:r>
            <a:r>
              <a:rPr sz="3200" b="0" spc="-145" dirty="0">
                <a:latin typeface="Times New Roman" panose="02020603050405020304"/>
                <a:cs typeface="Times New Roman" panose="02020603050405020304"/>
              </a:rPr>
              <a:t> </a:t>
            </a:r>
            <a:r>
              <a:rPr sz="3200" b="0" spc="-125" dirty="0">
                <a:latin typeface="Times New Roman" panose="02020603050405020304"/>
                <a:cs typeface="Times New Roman" panose="02020603050405020304"/>
              </a:rPr>
              <a:t>bridging </a:t>
            </a:r>
            <a:r>
              <a:rPr sz="3200" b="0" spc="-35" dirty="0">
                <a:latin typeface="Times New Roman" panose="02020603050405020304"/>
                <a:cs typeface="Times New Roman" panose="02020603050405020304"/>
              </a:rPr>
              <a:t>the</a:t>
            </a:r>
            <a:r>
              <a:rPr sz="3200" b="0" spc="-14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gap</a:t>
            </a:r>
            <a:r>
              <a:rPr sz="3200" b="0" spc="-15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between</a:t>
            </a:r>
            <a:endParaRPr sz="3200" b="0" dirty="0">
              <a:latin typeface="Times New Roman" panose="02020603050405020304"/>
              <a:cs typeface="Times New Roman" panose="02020603050405020304"/>
            </a:endParaRPr>
          </a:p>
          <a:p>
            <a:pPr marL="12700" indent="457200">
              <a:lnSpc>
                <a:spcPts val="4725"/>
              </a:lnSpc>
              <a:buFont typeface="Arial" panose="020B0604020202020204" pitchFamily="34" charset="0"/>
              <a:buNone/>
            </a:pPr>
            <a:r>
              <a:rPr sz="3200" b="0" spc="-35" dirty="0">
                <a:latin typeface="Times New Roman" panose="02020603050405020304"/>
                <a:cs typeface="Times New Roman" panose="02020603050405020304"/>
              </a:rPr>
              <a:t>essential</a:t>
            </a:r>
            <a:r>
              <a:rPr sz="3200" b="0" spc="-100" dirty="0">
                <a:latin typeface="Times New Roman" panose="02020603050405020304"/>
                <a:cs typeface="Times New Roman" panose="02020603050405020304"/>
              </a:rPr>
              <a:t> </a:t>
            </a:r>
            <a:r>
              <a:rPr sz="3200" b="0" spc="-80" dirty="0">
                <a:latin typeface="Times New Roman" panose="02020603050405020304"/>
                <a:cs typeface="Times New Roman" panose="02020603050405020304"/>
              </a:rPr>
              <a:t>services</a:t>
            </a:r>
            <a:r>
              <a:rPr sz="3200" b="0" spc="-9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95" dirty="0">
                <a:latin typeface="Times New Roman" panose="02020603050405020304"/>
                <a:cs typeface="Times New Roman" panose="02020603050405020304"/>
              </a:rPr>
              <a:t> </a:t>
            </a:r>
            <a:r>
              <a:rPr sz="3200" b="0" spc="-140" dirty="0">
                <a:latin typeface="Times New Roman" panose="02020603050405020304"/>
                <a:cs typeface="Times New Roman" panose="02020603050405020304"/>
              </a:rPr>
              <a:t>underprivileged,</a:t>
            </a:r>
            <a:r>
              <a:rPr sz="3200" b="0" spc="-9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uneducated</a:t>
            </a:r>
            <a:r>
              <a:rPr sz="3200" b="0" spc="-9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populations.</a:t>
            </a:r>
            <a:endParaRPr sz="3200" b="0" dirty="0">
              <a:latin typeface="Times New Roman" panose="02020603050405020304"/>
              <a:cs typeface="Times New Roman" panose="02020603050405020304"/>
            </a:endParaRPr>
          </a:p>
          <a:p>
            <a:pPr marL="469900" marR="5080" indent="-457200">
              <a:lnSpc>
                <a:spcPts val="4720"/>
              </a:lnSpc>
              <a:spcBef>
                <a:spcPts val="150"/>
              </a:spcBef>
              <a:buFont typeface="Arial" panose="020B0604020202020204" pitchFamily="34" charset="0"/>
              <a:buChar char="•"/>
            </a:pPr>
            <a:r>
              <a:rPr sz="3200" b="0" spc="-75" dirty="0">
                <a:latin typeface="Times New Roman" panose="02020603050405020304"/>
                <a:cs typeface="Times New Roman" panose="02020603050405020304"/>
              </a:rPr>
              <a:t>To</a:t>
            </a:r>
            <a:r>
              <a:rPr sz="3200" b="0" spc="-175" dirty="0">
                <a:latin typeface="Times New Roman" panose="02020603050405020304"/>
                <a:cs typeface="Times New Roman" panose="02020603050405020304"/>
              </a:rPr>
              <a:t> </a:t>
            </a:r>
            <a:r>
              <a:rPr sz="3200" b="0" spc="-80" dirty="0">
                <a:latin typeface="Times New Roman" panose="02020603050405020304"/>
                <a:cs typeface="Times New Roman" panose="02020603050405020304"/>
              </a:rPr>
              <a:t>make</a:t>
            </a:r>
            <a:r>
              <a:rPr sz="3200" b="0" spc="-170"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the</a:t>
            </a:r>
            <a:r>
              <a:rPr sz="3200" b="0" spc="-215" dirty="0">
                <a:latin typeface="Times New Roman" panose="02020603050405020304"/>
                <a:cs typeface="Times New Roman" panose="02020603050405020304"/>
              </a:rPr>
              <a:t> </a:t>
            </a:r>
            <a:r>
              <a:rPr sz="3200" b="0" spc="-35" dirty="0">
                <a:latin typeface="Times New Roman" panose="02020603050405020304"/>
                <a:cs typeface="Times New Roman" panose="02020603050405020304"/>
              </a:rPr>
              <a:t>system</a:t>
            </a:r>
            <a:r>
              <a:rPr sz="3200" b="0" spc="-160" dirty="0">
                <a:latin typeface="Times New Roman" panose="02020603050405020304"/>
                <a:cs typeface="Times New Roman" panose="02020603050405020304"/>
              </a:rPr>
              <a:t> </a:t>
            </a:r>
            <a:r>
              <a:rPr sz="3200" b="0" spc="-30" dirty="0">
                <a:latin typeface="Times New Roman" panose="02020603050405020304"/>
                <a:cs typeface="Times New Roman" panose="02020603050405020304"/>
              </a:rPr>
              <a:t>scalable</a:t>
            </a:r>
            <a:r>
              <a:rPr sz="3200" b="0" spc="-160"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20" dirty="0">
                <a:latin typeface="Times New Roman" panose="02020603050405020304"/>
                <a:cs typeface="Times New Roman" panose="02020603050405020304"/>
              </a:rPr>
              <a:t> </a:t>
            </a:r>
            <a:r>
              <a:rPr sz="3200" b="0" spc="-60" dirty="0">
                <a:latin typeface="Times New Roman" panose="02020603050405020304"/>
                <a:cs typeface="Times New Roman" panose="02020603050405020304"/>
              </a:rPr>
              <a:t>adaptable,</a:t>
            </a:r>
            <a:r>
              <a:rPr sz="3200" b="0" spc="-15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supporting</a:t>
            </a:r>
            <a:r>
              <a:rPr sz="3200" b="0" spc="-120" dirty="0">
                <a:latin typeface="Times New Roman" panose="02020603050405020304"/>
                <a:cs typeface="Times New Roman" panose="02020603050405020304"/>
              </a:rPr>
              <a:t> various</a:t>
            </a:r>
            <a:r>
              <a:rPr sz="3200" b="0" spc="-130" dirty="0">
                <a:latin typeface="Times New Roman" panose="02020603050405020304"/>
                <a:cs typeface="Times New Roman" panose="02020603050405020304"/>
              </a:rPr>
              <a:t> </a:t>
            </a:r>
            <a:r>
              <a:rPr sz="3200" b="0" spc="-20" dirty="0">
                <a:latin typeface="Times New Roman" panose="02020603050405020304"/>
                <a:cs typeface="Times New Roman" panose="02020603050405020304"/>
              </a:rPr>
              <a:t>dialects,</a:t>
            </a:r>
            <a:r>
              <a:rPr sz="3200" b="0" spc="-15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regional </a:t>
            </a:r>
            <a:r>
              <a:rPr sz="3200" b="0" spc="-40" dirty="0">
                <a:latin typeface="Times New Roman" panose="02020603050405020304"/>
                <a:cs typeface="Times New Roman" panose="02020603050405020304"/>
              </a:rPr>
              <a:t>languages,</a:t>
            </a:r>
            <a:r>
              <a:rPr sz="3200" b="0" spc="-195" dirty="0">
                <a:latin typeface="Times New Roman" panose="02020603050405020304"/>
                <a:cs typeface="Times New Roman" panose="02020603050405020304"/>
              </a:rPr>
              <a:t> </a:t>
            </a:r>
            <a:r>
              <a:rPr sz="3200" b="0" spc="-130" dirty="0">
                <a:latin typeface="Times New Roman" panose="02020603050405020304"/>
                <a:cs typeface="Times New Roman" panose="02020603050405020304"/>
              </a:rPr>
              <a:t>and</a:t>
            </a:r>
            <a:r>
              <a:rPr sz="3200" b="0" spc="-120" dirty="0">
                <a:latin typeface="Times New Roman" panose="02020603050405020304"/>
                <a:cs typeface="Times New Roman" panose="02020603050405020304"/>
              </a:rPr>
              <a:t> </a:t>
            </a:r>
            <a:r>
              <a:rPr sz="3200" b="0" spc="-75" dirty="0">
                <a:latin typeface="Times New Roman" panose="02020603050405020304"/>
                <a:cs typeface="Times New Roman" panose="02020603050405020304"/>
              </a:rPr>
              <a:t>integration</a:t>
            </a:r>
            <a:r>
              <a:rPr sz="3200" b="0" spc="-130" dirty="0">
                <a:latin typeface="Times New Roman" panose="02020603050405020304"/>
                <a:cs typeface="Times New Roman" panose="02020603050405020304"/>
              </a:rPr>
              <a:t> </a:t>
            </a:r>
            <a:r>
              <a:rPr sz="3200" b="0" spc="-95" dirty="0">
                <a:latin typeface="Times New Roman" panose="02020603050405020304"/>
                <a:cs typeface="Times New Roman" panose="02020603050405020304"/>
              </a:rPr>
              <a:t>with</a:t>
            </a:r>
            <a:r>
              <a:rPr sz="3200" b="0" spc="-130" dirty="0">
                <a:latin typeface="Times New Roman" panose="02020603050405020304"/>
                <a:cs typeface="Times New Roman" panose="02020603050405020304"/>
              </a:rPr>
              <a:t> </a:t>
            </a:r>
            <a:r>
              <a:rPr sz="3200" b="0" dirty="0">
                <a:latin typeface="Times New Roman" panose="02020603050405020304"/>
                <a:cs typeface="Times New Roman" panose="02020603050405020304"/>
              </a:rPr>
              <a:t>local</a:t>
            </a:r>
            <a:r>
              <a:rPr sz="3200" b="0" spc="-130" dirty="0">
                <a:latin typeface="Times New Roman" panose="02020603050405020304"/>
                <a:cs typeface="Times New Roman" panose="02020603050405020304"/>
              </a:rPr>
              <a:t> </a:t>
            </a:r>
            <a:r>
              <a:rPr sz="3200" b="0" spc="-85" dirty="0">
                <a:latin typeface="Times New Roman" panose="02020603050405020304"/>
                <a:cs typeface="Times New Roman" panose="02020603050405020304"/>
              </a:rPr>
              <a:t>ration</a:t>
            </a:r>
            <a:r>
              <a:rPr sz="3200" b="0" spc="-130" dirty="0">
                <a:latin typeface="Times New Roman" panose="02020603050405020304"/>
                <a:cs typeface="Times New Roman" panose="02020603050405020304"/>
              </a:rPr>
              <a:t> </a:t>
            </a:r>
            <a:r>
              <a:rPr sz="3200" b="0" spc="-165" dirty="0">
                <a:latin typeface="Times New Roman" panose="02020603050405020304"/>
                <a:cs typeface="Times New Roman" panose="02020603050405020304"/>
              </a:rPr>
              <a:t>vendors</a:t>
            </a:r>
            <a:r>
              <a:rPr sz="3200" b="0" spc="-85"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or</a:t>
            </a:r>
            <a:r>
              <a:rPr sz="3200" b="0" spc="-130" dirty="0">
                <a:latin typeface="Times New Roman" panose="02020603050405020304"/>
                <a:cs typeface="Times New Roman" panose="02020603050405020304"/>
              </a:rPr>
              <a:t> </a:t>
            </a:r>
            <a:r>
              <a:rPr sz="3200" b="0" spc="-125" dirty="0">
                <a:latin typeface="Times New Roman" panose="02020603050405020304"/>
                <a:cs typeface="Times New Roman" panose="02020603050405020304"/>
              </a:rPr>
              <a:t>public </a:t>
            </a:r>
            <a:r>
              <a:rPr sz="3200" b="0" spc="-110" dirty="0">
                <a:latin typeface="Times New Roman" panose="02020603050405020304"/>
                <a:cs typeface="Times New Roman" panose="02020603050405020304"/>
              </a:rPr>
              <a:t>distribution</a:t>
            </a:r>
            <a:r>
              <a:rPr sz="3200" b="0" spc="-130" dirty="0">
                <a:latin typeface="Times New Roman" panose="02020603050405020304"/>
                <a:cs typeface="Times New Roman" panose="02020603050405020304"/>
              </a:rPr>
              <a:t> </a:t>
            </a:r>
            <a:r>
              <a:rPr sz="3200" b="0" spc="-10" dirty="0">
                <a:latin typeface="Times New Roman" panose="02020603050405020304"/>
                <a:cs typeface="Times New Roman" panose="02020603050405020304"/>
              </a:rPr>
              <a:t>systems.</a:t>
            </a:r>
            <a:endParaRPr sz="3200" b="0" dirty="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47700"/>
            <a:ext cx="18295620" cy="751205"/>
          </a:xfrm>
          <a:prstGeom prst="rect">
            <a:avLst/>
          </a:prstGeom>
        </p:spPr>
        <p:txBody>
          <a:bodyPr vert="horz" wrap="square" lIns="0" tIns="12700" rIns="0" bIns="0" rtlCol="0">
            <a:spAutoFit/>
          </a:bodyPr>
          <a:lstStyle/>
          <a:p>
            <a:pPr marL="3103245" algn="ctr">
              <a:lnSpc>
                <a:spcPct val="100000"/>
              </a:lnSpc>
              <a:spcBef>
                <a:spcPts val="100"/>
              </a:spcBef>
            </a:pPr>
            <a:r>
              <a:rPr sz="4800" b="1" spc="185" dirty="0">
                <a:latin typeface="Times New Roman" panose="02020603050405020304" charset="0"/>
                <a:cs typeface="Times New Roman" panose="02020603050405020304" charset="0"/>
              </a:rPr>
              <a:t>MODULES</a:t>
            </a:r>
          </a:p>
        </p:txBody>
      </p:sp>
      <p:sp>
        <p:nvSpPr>
          <p:cNvPr id="14" name="object 14"/>
          <p:cNvSpPr txBox="1"/>
          <p:nvPr/>
        </p:nvSpPr>
        <p:spPr>
          <a:xfrm>
            <a:off x="762000" y="1562100"/>
            <a:ext cx="16574770" cy="8650605"/>
          </a:xfrm>
          <a:prstGeom prst="rect">
            <a:avLst/>
          </a:prstGeom>
        </p:spPr>
        <p:txBody>
          <a:bodyPr vert="horz" wrap="square" lIns="0" tIns="15240" rIns="0" bIns="0" rtlCol="0">
            <a:spAutoFit/>
          </a:bodyPr>
          <a:lstStyle/>
          <a:p>
            <a:pPr marL="533400" indent="-520700">
              <a:lnSpc>
                <a:spcPct val="135000"/>
              </a:lnSpc>
              <a:spcBef>
                <a:spcPct val="0"/>
              </a:spcBef>
              <a:spcAft>
                <a:spcPts val="0"/>
              </a:spcAft>
              <a:buAutoNum type="arabicPeriod"/>
              <a:tabLst>
                <a:tab pos="533400" algn="l"/>
              </a:tabLst>
            </a:pPr>
            <a:r>
              <a:rPr sz="3200" b="1" spc="-70" dirty="0">
                <a:latin typeface="Times New Roman" panose="02020603050405020304"/>
                <a:cs typeface="Times New Roman" panose="02020603050405020304"/>
              </a:rPr>
              <a:t>Voice</a:t>
            </a:r>
            <a:r>
              <a:rPr sz="3200" b="1" spc="-155" dirty="0">
                <a:latin typeface="Times New Roman" panose="02020603050405020304"/>
                <a:cs typeface="Times New Roman" panose="02020603050405020304"/>
              </a:rPr>
              <a:t> </a:t>
            </a:r>
            <a:r>
              <a:rPr sz="3200" b="1" spc="-114" dirty="0">
                <a:latin typeface="Times New Roman" panose="02020603050405020304"/>
                <a:cs typeface="Times New Roman" panose="02020603050405020304"/>
              </a:rPr>
              <a:t>Input</a:t>
            </a:r>
            <a:r>
              <a:rPr sz="3200" b="1" spc="-13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a:t>
            </a:r>
            <a:endParaRPr sz="3200" dirty="0">
              <a:latin typeface="Times New Roman" panose="02020603050405020304"/>
              <a:cs typeface="Times New Roman" panose="02020603050405020304"/>
            </a:endParaRPr>
          </a:p>
          <a:p>
            <a:pPr marL="1337945" marR="1945005" indent="-457200">
              <a:lnSpc>
                <a:spcPct val="135000"/>
              </a:lnSpc>
              <a:spcBef>
                <a:spcPct val="0"/>
              </a:spcBef>
              <a:spcAft>
                <a:spcPts val="0"/>
              </a:spcAft>
              <a:buFont typeface="Arial" panose="020B0604020202020204" pitchFamily="34" charset="0"/>
              <a:buChar char="•"/>
            </a:pPr>
            <a:r>
              <a:rPr sz="3200" spc="-30" dirty="0">
                <a:latin typeface="Times New Roman" panose="02020603050405020304"/>
                <a:cs typeface="Times New Roman" panose="02020603050405020304"/>
              </a:rPr>
              <a:t>Allows</a:t>
            </a:r>
            <a:r>
              <a:rPr sz="3200" spc="-140" dirty="0">
                <a:latin typeface="Times New Roman" panose="02020603050405020304"/>
                <a:cs typeface="Times New Roman" panose="02020603050405020304"/>
              </a:rPr>
              <a:t> </a:t>
            </a:r>
            <a:r>
              <a:rPr sz="3200" spc="-70" dirty="0">
                <a:latin typeface="Times New Roman" panose="02020603050405020304"/>
                <a:cs typeface="Times New Roman" panose="02020603050405020304"/>
              </a:rPr>
              <a:t>users</a:t>
            </a:r>
            <a:r>
              <a:rPr sz="3200" spc="-125" dirty="0">
                <a:latin typeface="Times New Roman" panose="02020603050405020304"/>
                <a:cs typeface="Times New Roman" panose="02020603050405020304"/>
              </a:rPr>
              <a:t> </a:t>
            </a:r>
            <a:r>
              <a:rPr sz="3200" dirty="0">
                <a:latin typeface="Times New Roman" panose="02020603050405020304"/>
                <a:cs typeface="Times New Roman" panose="02020603050405020304"/>
              </a:rPr>
              <a:t>to</a:t>
            </a:r>
            <a:r>
              <a:rPr sz="3200" spc="-12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place</a:t>
            </a:r>
            <a:r>
              <a:rPr sz="3200" spc="-125" dirty="0">
                <a:latin typeface="Times New Roman" panose="02020603050405020304"/>
                <a:cs typeface="Times New Roman" panose="02020603050405020304"/>
              </a:rPr>
              <a:t> </a:t>
            </a:r>
            <a:r>
              <a:rPr sz="3200" spc="-114" dirty="0">
                <a:latin typeface="Times New Roman" panose="02020603050405020304"/>
                <a:cs typeface="Times New Roman" panose="02020603050405020304"/>
              </a:rPr>
              <a:t>orders</a:t>
            </a:r>
            <a:r>
              <a:rPr sz="3200" spc="-125" dirty="0">
                <a:latin typeface="Times New Roman" panose="02020603050405020304"/>
                <a:cs typeface="Times New Roman" panose="02020603050405020304"/>
              </a:rPr>
              <a:t> </a:t>
            </a:r>
            <a:r>
              <a:rPr sz="3200" spc="-135" dirty="0">
                <a:latin typeface="Times New Roman" panose="02020603050405020304"/>
                <a:cs typeface="Times New Roman" panose="02020603050405020304"/>
              </a:rPr>
              <a:t>through</a:t>
            </a:r>
            <a:r>
              <a:rPr sz="3200" spc="-114" dirty="0">
                <a:latin typeface="Times New Roman" panose="02020603050405020304"/>
                <a:cs typeface="Times New Roman" panose="02020603050405020304"/>
              </a:rPr>
              <a:t> </a:t>
            </a:r>
            <a:r>
              <a:rPr sz="3200" dirty="0">
                <a:latin typeface="Times New Roman" panose="02020603050405020304"/>
                <a:cs typeface="Times New Roman" panose="02020603050405020304"/>
              </a:rPr>
              <a:t>a</a:t>
            </a:r>
            <a:r>
              <a:rPr sz="3200" spc="-125" dirty="0">
                <a:latin typeface="Times New Roman" panose="02020603050405020304"/>
                <a:cs typeface="Times New Roman" panose="02020603050405020304"/>
              </a:rPr>
              <a:t>  </a:t>
            </a:r>
            <a:r>
              <a:rPr sz="3200" spc="-60" dirty="0">
                <a:latin typeface="Times New Roman" panose="02020603050405020304"/>
                <a:cs typeface="Times New Roman" panose="02020603050405020304"/>
              </a:rPr>
              <a:t>voice</a:t>
            </a:r>
            <a:r>
              <a:rPr sz="3200" spc="-12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 </a:t>
            </a:r>
            <a:r>
              <a:rPr sz="3200" spc="-80" dirty="0">
                <a:latin typeface="Times New Roman" panose="02020603050405020304"/>
                <a:cs typeface="Times New Roman" panose="02020603050405020304"/>
              </a:rPr>
              <a:t>Supports</a:t>
            </a:r>
            <a:r>
              <a:rPr sz="3200" spc="-170"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multilingual</a:t>
            </a:r>
            <a:r>
              <a:rPr sz="3200" spc="-150" dirty="0">
                <a:latin typeface="Times New Roman" panose="02020603050405020304"/>
                <a:cs typeface="Times New Roman" panose="02020603050405020304"/>
              </a:rPr>
              <a:t> </a:t>
            </a:r>
            <a:r>
              <a:rPr sz="3200" spc="-65" dirty="0">
                <a:latin typeface="Times New Roman" panose="02020603050405020304"/>
                <a:cs typeface="Times New Roman" panose="02020603050405020304"/>
              </a:rPr>
              <a:t>speech</a:t>
            </a:r>
            <a:r>
              <a:rPr sz="3200" spc="-150"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input</a:t>
            </a:r>
            <a:r>
              <a:rPr sz="3200" spc="-130" dirty="0">
                <a:latin typeface="Times New Roman" panose="02020603050405020304"/>
                <a:cs typeface="Times New Roman" panose="02020603050405020304"/>
              </a:rPr>
              <a:t> </a:t>
            </a:r>
            <a:r>
              <a:rPr sz="3200" spc="-65" dirty="0">
                <a:latin typeface="Times New Roman" panose="02020603050405020304"/>
                <a:cs typeface="Times New Roman" panose="02020603050405020304"/>
              </a:rPr>
              <a:t>based</a:t>
            </a:r>
            <a:r>
              <a:rPr sz="3200" spc="-145" dirty="0">
                <a:latin typeface="Times New Roman" panose="02020603050405020304"/>
                <a:cs typeface="Times New Roman" panose="02020603050405020304"/>
              </a:rPr>
              <a:t> </a:t>
            </a:r>
            <a:r>
              <a:rPr sz="3200" dirty="0">
                <a:latin typeface="Times New Roman" panose="02020603050405020304"/>
                <a:cs typeface="Times New Roman" panose="02020603050405020304"/>
              </a:rPr>
              <a:t>on</a:t>
            </a:r>
            <a:r>
              <a:rPr sz="3200" spc="-150"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user</a:t>
            </a:r>
            <a:r>
              <a:rPr sz="3200" spc="-150" dirty="0">
                <a:latin typeface="Times New Roman" panose="02020603050405020304"/>
                <a:cs typeface="Times New Roman" panose="02020603050405020304"/>
              </a:rPr>
              <a:t> </a:t>
            </a:r>
            <a:r>
              <a:rPr sz="3200" spc="-60" dirty="0">
                <a:latin typeface="Times New Roman" panose="02020603050405020304"/>
                <a:cs typeface="Times New Roman" panose="02020603050405020304"/>
              </a:rPr>
              <a:t>preference.</a:t>
            </a:r>
            <a:endParaRPr sz="3200" dirty="0">
              <a:latin typeface="Times New Roman" panose="02020603050405020304"/>
              <a:cs typeface="Times New Roman" panose="02020603050405020304"/>
            </a:endParaRPr>
          </a:p>
          <a:p>
            <a:pPr marL="1337945" indent="-457200">
              <a:lnSpc>
                <a:spcPct val="135000"/>
              </a:lnSpc>
              <a:spcBef>
                <a:spcPct val="0"/>
              </a:spcBef>
              <a:spcAft>
                <a:spcPts val="0"/>
              </a:spcAft>
              <a:buFont typeface="Arial" panose="020B0604020202020204" pitchFamily="34" charset="0"/>
              <a:buChar char="•"/>
            </a:pPr>
            <a:r>
              <a:rPr sz="3200" spc="-100" dirty="0">
                <a:latin typeface="Times New Roman" panose="02020603050405020304"/>
                <a:cs typeface="Times New Roman" panose="02020603050405020304"/>
              </a:rPr>
              <a:t>Ensures</a:t>
            </a:r>
            <a:r>
              <a:rPr sz="3200" spc="-150" dirty="0">
                <a:latin typeface="Times New Roman" panose="02020603050405020304"/>
                <a:cs typeface="Times New Roman" panose="02020603050405020304"/>
              </a:rPr>
              <a:t> </a:t>
            </a:r>
            <a:r>
              <a:rPr sz="3200" spc="-25" dirty="0">
                <a:latin typeface="Times New Roman" panose="02020603050405020304"/>
                <a:cs typeface="Times New Roman" panose="02020603050405020304"/>
              </a:rPr>
              <a:t>accessibility</a:t>
            </a:r>
            <a:r>
              <a:rPr sz="3200" spc="-155" dirty="0">
                <a:latin typeface="Times New Roman" panose="02020603050405020304"/>
                <a:cs typeface="Times New Roman" panose="02020603050405020304"/>
              </a:rPr>
              <a:t> </a:t>
            </a:r>
            <a:r>
              <a:rPr sz="3200" spc="-40" dirty="0">
                <a:latin typeface="Times New Roman" panose="02020603050405020304"/>
                <a:cs typeface="Times New Roman" panose="02020603050405020304"/>
              </a:rPr>
              <a:t>for</a:t>
            </a:r>
            <a:r>
              <a:rPr sz="3200" spc="-150" dirty="0">
                <a:latin typeface="Times New Roman" panose="02020603050405020304"/>
                <a:cs typeface="Times New Roman" panose="02020603050405020304"/>
              </a:rPr>
              <a:t> </a:t>
            </a:r>
            <a:r>
              <a:rPr sz="3200" spc="-95" dirty="0">
                <a:latin typeface="Times New Roman" panose="02020603050405020304"/>
                <a:cs typeface="Times New Roman" panose="02020603050405020304"/>
              </a:rPr>
              <a:t>unlettered</a:t>
            </a:r>
            <a:r>
              <a:rPr sz="3200" spc="-150" dirty="0">
                <a:latin typeface="Times New Roman" panose="02020603050405020304"/>
                <a:cs typeface="Times New Roman" panose="02020603050405020304"/>
              </a:rPr>
              <a:t> </a:t>
            </a:r>
            <a:r>
              <a:rPr sz="3200" spc="-105" dirty="0">
                <a:latin typeface="Times New Roman" panose="02020603050405020304"/>
                <a:cs typeface="Times New Roman" panose="02020603050405020304"/>
              </a:rPr>
              <a:t>and</a:t>
            </a:r>
            <a:r>
              <a:rPr sz="3200" spc="-145" dirty="0">
                <a:latin typeface="Times New Roman" panose="02020603050405020304"/>
                <a:cs typeface="Times New Roman" panose="02020603050405020304"/>
              </a:rPr>
              <a:t> </a:t>
            </a:r>
            <a:r>
              <a:rPr sz="3200" spc="-25" dirty="0">
                <a:latin typeface="Times New Roman" panose="02020603050405020304"/>
                <a:cs typeface="Times New Roman" panose="02020603050405020304"/>
              </a:rPr>
              <a:t>digitally</a:t>
            </a:r>
            <a:r>
              <a:rPr sz="3200" spc="-150"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unskilled</a:t>
            </a:r>
            <a:r>
              <a:rPr sz="3200" spc="-150" dirty="0">
                <a:latin typeface="Times New Roman" panose="02020603050405020304"/>
                <a:cs typeface="Times New Roman" panose="02020603050405020304"/>
              </a:rPr>
              <a:t> </a:t>
            </a:r>
            <a:r>
              <a:rPr sz="3200" spc="-50" dirty="0">
                <a:latin typeface="Times New Roman" panose="02020603050405020304"/>
                <a:cs typeface="Times New Roman" panose="02020603050405020304"/>
              </a:rPr>
              <a:t>individuals.</a:t>
            </a:r>
            <a:endParaRPr sz="3200" dirty="0">
              <a:latin typeface="Times New Roman" panose="02020603050405020304"/>
              <a:cs typeface="Times New Roman" panose="02020603050405020304"/>
            </a:endParaRPr>
          </a:p>
          <a:p>
            <a:pPr marL="533400" indent="-520700">
              <a:lnSpc>
                <a:spcPct val="135000"/>
              </a:lnSpc>
              <a:spcBef>
                <a:spcPct val="0"/>
              </a:spcBef>
              <a:spcAft>
                <a:spcPts val="0"/>
              </a:spcAft>
              <a:buAutoNum type="arabicPeriod" startAt="2"/>
              <a:tabLst>
                <a:tab pos="533400" algn="l"/>
              </a:tabLst>
            </a:pPr>
            <a:r>
              <a:rPr sz="3200" b="1" spc="-55" dirty="0">
                <a:latin typeface="Times New Roman" panose="02020603050405020304"/>
                <a:cs typeface="Times New Roman" panose="02020603050405020304"/>
              </a:rPr>
              <a:t>Speech-</a:t>
            </a:r>
            <a:r>
              <a:rPr sz="3200" b="1" spc="-10" dirty="0">
                <a:latin typeface="Times New Roman" panose="02020603050405020304"/>
                <a:cs typeface="Times New Roman" panose="02020603050405020304"/>
              </a:rPr>
              <a:t>to-</a:t>
            </a:r>
            <a:r>
              <a:rPr sz="3200" b="1" dirty="0">
                <a:latin typeface="Times New Roman" panose="02020603050405020304"/>
                <a:cs typeface="Times New Roman" panose="02020603050405020304"/>
              </a:rPr>
              <a:t>Text</a:t>
            </a:r>
            <a:r>
              <a:rPr sz="3200" b="1" spc="-135" dirty="0">
                <a:latin typeface="Times New Roman" panose="02020603050405020304"/>
                <a:cs typeface="Times New Roman" panose="02020603050405020304"/>
              </a:rPr>
              <a:t> </a:t>
            </a:r>
            <a:r>
              <a:rPr sz="3200" b="1" spc="-110" dirty="0">
                <a:latin typeface="Times New Roman" panose="02020603050405020304"/>
                <a:cs typeface="Times New Roman" panose="02020603050405020304"/>
              </a:rPr>
              <a:t>Conversion</a:t>
            </a:r>
            <a:r>
              <a:rPr sz="3200" b="1" spc="-130"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a:t>
            </a:r>
            <a:endParaRPr sz="3200" dirty="0">
              <a:latin typeface="Times New Roman" panose="02020603050405020304"/>
              <a:cs typeface="Times New Roman" panose="02020603050405020304"/>
            </a:endParaRPr>
          </a:p>
          <a:p>
            <a:pPr marL="880745" marR="29845">
              <a:lnSpc>
                <a:spcPct val="135000"/>
              </a:lnSpc>
              <a:spcBef>
                <a:spcPct val="0"/>
              </a:spcBef>
              <a:spcAft>
                <a:spcPts val="0"/>
              </a:spcAft>
            </a:pPr>
            <a:r>
              <a:rPr sz="3200" spc="-100" dirty="0">
                <a:latin typeface="Times New Roman" panose="02020603050405020304"/>
                <a:cs typeface="Times New Roman" panose="02020603050405020304"/>
              </a:rPr>
              <a:t>Converts</a:t>
            </a:r>
            <a:r>
              <a:rPr sz="3200" spc="-125" dirty="0">
                <a:latin typeface="Times New Roman" panose="02020603050405020304"/>
                <a:cs typeface="Times New Roman" panose="02020603050405020304"/>
              </a:rPr>
              <a:t> </a:t>
            </a:r>
            <a:r>
              <a:rPr sz="3200" spc="-90" dirty="0">
                <a:latin typeface="Times New Roman" panose="02020603050405020304"/>
                <a:cs typeface="Times New Roman" panose="02020603050405020304"/>
              </a:rPr>
              <a:t>spoken</a:t>
            </a:r>
            <a:r>
              <a:rPr sz="3200" spc="-125"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input </a:t>
            </a:r>
            <a:r>
              <a:rPr sz="3200" spc="-10" dirty="0">
                <a:latin typeface="Times New Roman" panose="02020603050405020304"/>
                <a:cs typeface="Times New Roman" panose="02020603050405020304"/>
              </a:rPr>
              <a:t>into</a:t>
            </a:r>
            <a:r>
              <a:rPr sz="3200" spc="-125" dirty="0">
                <a:latin typeface="Times New Roman" panose="02020603050405020304"/>
                <a:cs typeface="Times New Roman" panose="02020603050405020304"/>
              </a:rPr>
              <a:t> </a:t>
            </a:r>
            <a:r>
              <a:rPr sz="3200" dirty="0">
                <a:latin typeface="Times New Roman" panose="02020603050405020304"/>
                <a:cs typeface="Times New Roman" panose="02020603050405020304"/>
              </a:rPr>
              <a:t>text</a:t>
            </a:r>
            <a:r>
              <a:rPr sz="3200" spc="-120" dirty="0">
                <a:latin typeface="Times New Roman" panose="02020603050405020304"/>
                <a:cs typeface="Times New Roman" panose="02020603050405020304"/>
              </a:rPr>
              <a:t> </a:t>
            </a:r>
            <a:r>
              <a:rPr sz="3200" spc="-70" dirty="0">
                <a:latin typeface="Times New Roman" panose="02020603050405020304"/>
                <a:cs typeface="Times New Roman" panose="02020603050405020304"/>
              </a:rPr>
              <a:t>using</a:t>
            </a:r>
            <a:r>
              <a:rPr sz="3200" spc="-125"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multilingual</a:t>
            </a:r>
            <a:r>
              <a:rPr sz="3200" spc="-120" dirty="0">
                <a:latin typeface="Times New Roman" panose="02020603050405020304"/>
                <a:cs typeface="Times New Roman" panose="02020603050405020304"/>
              </a:rPr>
              <a:t> </a:t>
            </a:r>
            <a:r>
              <a:rPr sz="3200" spc="-65" dirty="0">
                <a:latin typeface="Times New Roman" panose="02020603050405020304"/>
                <a:cs typeface="Times New Roman" panose="02020603050405020304"/>
              </a:rPr>
              <a:t>speech</a:t>
            </a:r>
            <a:r>
              <a:rPr sz="3200" spc="-12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recognition. Handles</a:t>
            </a:r>
            <a:r>
              <a:rPr sz="3200" spc="-155"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different</a:t>
            </a:r>
            <a:r>
              <a:rPr sz="3200" spc="-150" dirty="0">
                <a:latin typeface="Times New Roman" panose="02020603050405020304"/>
                <a:cs typeface="Times New Roman" panose="02020603050405020304"/>
              </a:rPr>
              <a:t> </a:t>
            </a:r>
            <a:r>
              <a:rPr sz="3200" spc="-65" dirty="0">
                <a:latin typeface="Times New Roman" panose="02020603050405020304"/>
                <a:cs typeface="Times New Roman" panose="02020603050405020304"/>
              </a:rPr>
              <a:t>regional</a:t>
            </a:r>
            <a:r>
              <a:rPr sz="3200" spc="-14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accents</a:t>
            </a:r>
            <a:r>
              <a:rPr sz="3200" spc="-150" dirty="0">
                <a:latin typeface="Times New Roman" panose="02020603050405020304"/>
                <a:cs typeface="Times New Roman" panose="02020603050405020304"/>
              </a:rPr>
              <a:t> </a:t>
            </a:r>
            <a:r>
              <a:rPr sz="3200" spc="-105" dirty="0">
                <a:latin typeface="Times New Roman" panose="02020603050405020304"/>
                <a:cs typeface="Times New Roman" panose="02020603050405020304"/>
              </a:rPr>
              <a:t>and</a:t>
            </a:r>
            <a:r>
              <a:rPr sz="3200" spc="-14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dialects.</a:t>
            </a:r>
            <a:endParaRPr sz="3200" dirty="0">
              <a:latin typeface="Times New Roman" panose="02020603050405020304"/>
              <a:cs typeface="Times New Roman" panose="02020603050405020304"/>
            </a:endParaRPr>
          </a:p>
          <a:p>
            <a:pPr marL="880745">
              <a:lnSpc>
                <a:spcPct val="135000"/>
              </a:lnSpc>
              <a:spcBef>
                <a:spcPct val="0"/>
              </a:spcBef>
              <a:spcAft>
                <a:spcPts val="0"/>
              </a:spcAft>
            </a:pPr>
            <a:r>
              <a:rPr sz="3200" spc="-70" dirty="0">
                <a:latin typeface="Times New Roman" panose="02020603050405020304"/>
                <a:cs typeface="Times New Roman" panose="02020603050405020304"/>
              </a:rPr>
              <a:t>Prepares</a:t>
            </a:r>
            <a:r>
              <a:rPr sz="3200" spc="-125"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input </a:t>
            </a:r>
            <a:r>
              <a:rPr sz="3200" spc="-40" dirty="0">
                <a:latin typeface="Times New Roman" panose="02020603050405020304"/>
                <a:cs typeface="Times New Roman" panose="02020603050405020304"/>
              </a:rPr>
              <a:t>for</a:t>
            </a:r>
            <a:r>
              <a:rPr sz="3200" spc="-120" dirty="0">
                <a:latin typeface="Times New Roman" panose="02020603050405020304"/>
                <a:cs typeface="Times New Roman" panose="02020603050405020304"/>
              </a:rPr>
              <a:t> further </a:t>
            </a:r>
            <a:r>
              <a:rPr sz="3200" spc="-85" dirty="0">
                <a:latin typeface="Times New Roman" panose="02020603050405020304"/>
                <a:cs typeface="Times New Roman" panose="02020603050405020304"/>
              </a:rPr>
              <a:t>processing</a:t>
            </a:r>
            <a:r>
              <a:rPr sz="3200" spc="-120" dirty="0">
                <a:latin typeface="Times New Roman" panose="02020603050405020304"/>
                <a:cs typeface="Times New Roman" panose="02020603050405020304"/>
              </a:rPr>
              <a:t> </a:t>
            </a:r>
            <a:r>
              <a:rPr sz="3200" dirty="0">
                <a:latin typeface="Times New Roman" panose="02020603050405020304"/>
                <a:cs typeface="Times New Roman" panose="02020603050405020304"/>
              </a:rPr>
              <a:t>by</a:t>
            </a:r>
            <a:r>
              <a:rPr sz="3200" spc="-120" dirty="0">
                <a:latin typeface="Times New Roman" panose="02020603050405020304"/>
                <a:cs typeface="Times New Roman" panose="02020603050405020304"/>
              </a:rPr>
              <a:t> </a:t>
            </a:r>
            <a:r>
              <a:rPr sz="3200" spc="145" dirty="0">
                <a:latin typeface="Times New Roman" panose="02020603050405020304"/>
                <a:cs typeface="Times New Roman" panose="02020603050405020304"/>
              </a:rPr>
              <a:t>NLP</a:t>
            </a:r>
            <a:r>
              <a:rPr sz="3200" spc="-12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engine.</a:t>
            </a:r>
            <a:endParaRPr sz="3200" dirty="0">
              <a:latin typeface="Times New Roman" panose="02020603050405020304"/>
              <a:cs typeface="Times New Roman" panose="02020603050405020304"/>
            </a:endParaRPr>
          </a:p>
          <a:p>
            <a:pPr marL="532765" marR="4018915" indent="-520700">
              <a:lnSpc>
                <a:spcPct val="135000"/>
              </a:lnSpc>
              <a:spcBef>
                <a:spcPct val="0"/>
              </a:spcBef>
              <a:spcAft>
                <a:spcPts val="0"/>
              </a:spcAft>
              <a:buAutoNum type="arabicPeriod" startAt="3"/>
              <a:tabLst>
                <a:tab pos="880110" algn="l"/>
              </a:tabLst>
            </a:pPr>
            <a:r>
              <a:rPr sz="3200" b="1" spc="-25" dirty="0">
                <a:latin typeface="Times New Roman" panose="02020603050405020304"/>
                <a:cs typeface="Times New Roman" panose="02020603050405020304"/>
              </a:rPr>
              <a:t>Natural</a:t>
            </a:r>
            <a:r>
              <a:rPr sz="3200" b="1" spc="-140" dirty="0">
                <a:latin typeface="Times New Roman" panose="02020603050405020304"/>
                <a:cs typeface="Times New Roman" panose="02020603050405020304"/>
              </a:rPr>
              <a:t> </a:t>
            </a:r>
            <a:r>
              <a:rPr sz="3200" b="1" spc="-40" dirty="0">
                <a:latin typeface="Times New Roman" panose="02020603050405020304"/>
                <a:cs typeface="Times New Roman" panose="02020603050405020304"/>
              </a:rPr>
              <a:t>Language</a:t>
            </a:r>
            <a:r>
              <a:rPr sz="3200" b="1" spc="-135" dirty="0">
                <a:latin typeface="Times New Roman" panose="02020603050405020304"/>
                <a:cs typeface="Times New Roman" panose="02020603050405020304"/>
              </a:rPr>
              <a:t> </a:t>
            </a:r>
            <a:r>
              <a:rPr sz="3200" b="1" spc="-30" dirty="0">
                <a:latin typeface="Times New Roman" panose="02020603050405020304"/>
                <a:cs typeface="Times New Roman" panose="02020603050405020304"/>
              </a:rPr>
              <a:t>Processing</a:t>
            </a:r>
            <a:r>
              <a:rPr sz="3200" b="1" spc="-135" dirty="0">
                <a:latin typeface="Times New Roman" panose="02020603050405020304"/>
                <a:cs typeface="Times New Roman" panose="02020603050405020304"/>
              </a:rPr>
              <a:t> </a:t>
            </a:r>
            <a:r>
              <a:rPr sz="3200" b="1" spc="85" dirty="0">
                <a:latin typeface="Times New Roman" panose="02020603050405020304"/>
                <a:cs typeface="Times New Roman" panose="02020603050405020304"/>
              </a:rPr>
              <a:t>(NLP)</a:t>
            </a:r>
            <a:r>
              <a:rPr sz="3200" b="1" spc="-140"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 	</a:t>
            </a:r>
          </a:p>
          <a:p>
            <a:pPr marL="469265" marR="4018915" lvl="1" indent="457200">
              <a:lnSpc>
                <a:spcPct val="135000"/>
              </a:lnSpc>
              <a:spcBef>
                <a:spcPct val="0"/>
              </a:spcBef>
              <a:spcAft>
                <a:spcPts val="0"/>
              </a:spcAft>
              <a:buNone/>
              <a:tabLst>
                <a:tab pos="880110" algn="l"/>
              </a:tabLst>
            </a:pPr>
            <a:r>
              <a:rPr sz="3200" dirty="0">
                <a:latin typeface="Times New Roman" panose="02020603050405020304"/>
                <a:cs typeface="Times New Roman" panose="02020603050405020304"/>
              </a:rPr>
              <a:t>Extracts</a:t>
            </a:r>
            <a:r>
              <a:rPr sz="3200" spc="-120" dirty="0">
                <a:latin typeface="Times New Roman" panose="02020603050405020304"/>
                <a:cs typeface="Times New Roman" panose="02020603050405020304"/>
              </a:rPr>
              <a:t> </a:t>
            </a:r>
            <a:r>
              <a:rPr sz="3200" spc="-110" dirty="0">
                <a:latin typeface="Times New Roman" panose="02020603050405020304"/>
                <a:cs typeface="Times New Roman" panose="02020603050405020304"/>
              </a:rPr>
              <a:t>relevant</a:t>
            </a:r>
            <a:r>
              <a:rPr sz="3200" spc="-114"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information</a:t>
            </a:r>
            <a:r>
              <a:rPr sz="3200" spc="-110" dirty="0">
                <a:latin typeface="Times New Roman" panose="02020603050405020304"/>
                <a:cs typeface="Times New Roman" panose="02020603050405020304"/>
              </a:rPr>
              <a:t> </a:t>
            </a:r>
            <a:r>
              <a:rPr sz="3200" spc="-135" dirty="0">
                <a:latin typeface="Times New Roman" panose="02020603050405020304"/>
                <a:cs typeface="Times New Roman" panose="02020603050405020304"/>
              </a:rPr>
              <a:t>from</a:t>
            </a:r>
            <a:r>
              <a:rPr sz="3200" spc="-114"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converted</a:t>
            </a:r>
            <a:r>
              <a:rPr sz="3200" spc="-114"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text:</a:t>
            </a:r>
            <a:endParaRPr sz="3200" dirty="0">
              <a:latin typeface="Times New Roman" panose="02020603050405020304"/>
              <a:cs typeface="Times New Roman" panose="02020603050405020304"/>
            </a:endParaRPr>
          </a:p>
          <a:p>
            <a:pPr marL="1748790" marR="11290935" indent="0">
              <a:lnSpc>
                <a:spcPct val="135000"/>
              </a:lnSpc>
              <a:spcBef>
                <a:spcPct val="0"/>
              </a:spcBef>
              <a:spcAft>
                <a:spcPts val="0"/>
              </a:spcAft>
              <a:buNone/>
            </a:pPr>
            <a:r>
              <a:rPr sz="3200" spc="-25" dirty="0">
                <a:latin typeface="Times New Roman" panose="02020603050405020304"/>
                <a:cs typeface="Times New Roman" panose="02020603050405020304"/>
              </a:rPr>
              <a:t>Item</a:t>
            </a:r>
            <a:r>
              <a:rPr sz="3200" spc="-220" dirty="0">
                <a:latin typeface="Times New Roman" panose="02020603050405020304"/>
                <a:cs typeface="Times New Roman" panose="02020603050405020304"/>
              </a:rPr>
              <a:t> </a:t>
            </a:r>
            <a:r>
              <a:rPr sz="3200" spc="-95" dirty="0">
                <a:latin typeface="Times New Roman" panose="02020603050405020304"/>
                <a:cs typeface="Times New Roman" panose="02020603050405020304"/>
              </a:rPr>
              <a:t>names </a:t>
            </a:r>
            <a:r>
              <a:rPr lang="en-IN" altLang="" sz="3200" spc="-9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Quantity</a:t>
            </a:r>
            <a:endParaRPr sz="3200" dirty="0">
              <a:latin typeface="Times New Roman" panose="02020603050405020304"/>
              <a:cs typeface="Times New Roman" panose="02020603050405020304"/>
            </a:endParaRPr>
          </a:p>
          <a:p>
            <a:pPr marL="1748790" indent="0">
              <a:lnSpc>
                <a:spcPct val="135000"/>
              </a:lnSpc>
              <a:spcBef>
                <a:spcPct val="0"/>
              </a:spcBef>
              <a:spcAft>
                <a:spcPts val="0"/>
              </a:spcAft>
              <a:buNone/>
            </a:pPr>
            <a:r>
              <a:rPr sz="3200" spc="-50" dirty="0">
                <a:latin typeface="Times New Roman" panose="02020603050405020304"/>
                <a:cs typeface="Times New Roman" panose="02020603050405020304"/>
              </a:rPr>
              <a:t>Delivery</a:t>
            </a:r>
            <a:r>
              <a:rPr sz="3200" spc="-200" dirty="0">
                <a:latin typeface="Times New Roman" panose="02020603050405020304"/>
                <a:cs typeface="Times New Roman" panose="02020603050405020304"/>
              </a:rPr>
              <a:t> </a:t>
            </a:r>
            <a:r>
              <a:rPr sz="3200" spc="-100" dirty="0">
                <a:latin typeface="Times New Roman" panose="02020603050405020304"/>
                <a:cs typeface="Times New Roman" panose="02020603050405020304"/>
              </a:rPr>
              <a:t>address</a:t>
            </a:r>
            <a:r>
              <a:rPr sz="3200" spc="-150" dirty="0">
                <a:latin typeface="Times New Roman" panose="02020603050405020304"/>
                <a:cs typeface="Times New Roman" panose="02020603050405020304"/>
              </a:rPr>
              <a:t> </a:t>
            </a:r>
            <a:r>
              <a:rPr sz="3200" dirty="0">
                <a:latin typeface="Times New Roman" panose="02020603050405020304"/>
                <a:cs typeface="Times New Roman" panose="02020603050405020304"/>
              </a:rPr>
              <a:t>or</a:t>
            </a:r>
            <a:r>
              <a:rPr sz="3200" spc="-18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preferences</a:t>
            </a:r>
            <a:endParaRPr sz="3200" dirty="0">
              <a:latin typeface="Times New Roman" panose="02020603050405020304"/>
              <a:cs typeface="Times New Roman" panose="02020603050405020304"/>
            </a:endParaRPr>
          </a:p>
          <a:p>
            <a:pPr marL="880745">
              <a:lnSpc>
                <a:spcPct val="135000"/>
              </a:lnSpc>
              <a:spcBef>
                <a:spcPct val="0"/>
              </a:spcBef>
              <a:spcAft>
                <a:spcPts val="0"/>
              </a:spcAft>
            </a:pPr>
            <a:endParaRPr sz="3200" dirty="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295400" y="1790700"/>
            <a:ext cx="14593569" cy="8140700"/>
          </a:xfrm>
          <a:prstGeom prst="rect">
            <a:avLst/>
          </a:prstGeom>
        </p:spPr>
        <p:txBody>
          <a:bodyPr vert="horz" wrap="square" lIns="0" tIns="15240" rIns="0" bIns="0" rtlCol="0">
            <a:spAutoFit/>
          </a:bodyPr>
          <a:lstStyle/>
          <a:p>
            <a:pPr marL="532130" indent="-519430">
              <a:lnSpc>
                <a:spcPct val="150000"/>
              </a:lnSpc>
              <a:spcBef>
                <a:spcPts val="120"/>
              </a:spcBef>
              <a:buAutoNum type="arabicPeriod" startAt="4"/>
              <a:tabLst>
                <a:tab pos="532130" algn="l"/>
              </a:tabLst>
            </a:pPr>
            <a:r>
              <a:rPr sz="3200" b="1" spc="-75" dirty="0">
                <a:latin typeface="Times New Roman" panose="02020603050405020304"/>
                <a:cs typeface="Times New Roman" panose="02020603050405020304"/>
              </a:rPr>
              <a:t>Order</a:t>
            </a:r>
            <a:r>
              <a:rPr sz="3200" b="1" spc="-160" dirty="0">
                <a:latin typeface="Times New Roman" panose="02020603050405020304"/>
                <a:cs typeface="Times New Roman" panose="02020603050405020304"/>
              </a:rPr>
              <a:t> </a:t>
            </a:r>
            <a:r>
              <a:rPr sz="3200" b="1" spc="-45" dirty="0">
                <a:latin typeface="Times New Roman" panose="02020603050405020304"/>
                <a:cs typeface="Times New Roman" panose="02020603050405020304"/>
              </a:rPr>
              <a:t>Management</a:t>
            </a:r>
            <a:r>
              <a:rPr sz="3200" b="1" spc="-15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a:t>
            </a:r>
            <a:endParaRPr sz="3200" dirty="0">
              <a:latin typeface="Times New Roman" panose="02020603050405020304"/>
              <a:cs typeface="Times New Roman" panose="02020603050405020304"/>
            </a:endParaRPr>
          </a:p>
          <a:p>
            <a:pPr marL="880110" marR="5080">
              <a:lnSpc>
                <a:spcPct val="150000"/>
              </a:lnSpc>
            </a:pPr>
            <a:r>
              <a:rPr sz="3200" spc="-65" dirty="0">
                <a:latin typeface="Times New Roman" panose="02020603050405020304"/>
                <a:cs typeface="Times New Roman" panose="02020603050405020304"/>
              </a:rPr>
              <a:t>Structures</a:t>
            </a:r>
            <a:r>
              <a:rPr sz="3200" spc="-15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the</a:t>
            </a:r>
            <a:r>
              <a:rPr sz="3200" spc="-140"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extracted</a:t>
            </a:r>
            <a:r>
              <a:rPr sz="3200" spc="-140" dirty="0">
                <a:latin typeface="Times New Roman" panose="02020603050405020304"/>
                <a:cs typeface="Times New Roman" panose="02020603050405020304"/>
              </a:rPr>
              <a:t> </a:t>
            </a:r>
            <a:r>
              <a:rPr sz="3200" spc="-90" dirty="0">
                <a:latin typeface="Times New Roman" panose="02020603050405020304"/>
                <a:cs typeface="Times New Roman" panose="02020603050405020304"/>
              </a:rPr>
              <a:t>information</a:t>
            </a:r>
            <a:r>
              <a:rPr sz="3200" spc="-13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into</a:t>
            </a:r>
            <a:r>
              <a:rPr sz="3200" spc="-140" dirty="0">
                <a:latin typeface="Times New Roman" panose="02020603050405020304"/>
                <a:cs typeface="Times New Roman" panose="02020603050405020304"/>
              </a:rPr>
              <a:t> </a:t>
            </a:r>
            <a:r>
              <a:rPr sz="3200" dirty="0">
                <a:latin typeface="Times New Roman" panose="02020603050405020304"/>
                <a:cs typeface="Times New Roman" panose="02020603050405020304"/>
              </a:rPr>
              <a:t>a</a:t>
            </a:r>
            <a:r>
              <a:rPr sz="3200" spc="-140" dirty="0">
                <a:latin typeface="Times New Roman" panose="02020603050405020304"/>
                <a:cs typeface="Times New Roman" panose="02020603050405020304"/>
              </a:rPr>
              <a:t> </a:t>
            </a:r>
            <a:r>
              <a:rPr sz="3200" spc="-80" dirty="0">
                <a:latin typeface="Times New Roman" panose="02020603050405020304"/>
                <a:cs typeface="Times New Roman" panose="02020603050405020304"/>
              </a:rPr>
              <a:t>valid</a:t>
            </a:r>
            <a:r>
              <a:rPr sz="3200" spc="-140"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order</a:t>
            </a:r>
            <a:r>
              <a:rPr sz="3200" spc="-13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format. </a:t>
            </a:r>
            <a:r>
              <a:rPr sz="3200" spc="-25" dirty="0">
                <a:latin typeface="Times New Roman" panose="02020603050405020304"/>
                <a:cs typeface="Times New Roman" panose="02020603050405020304"/>
              </a:rPr>
              <a:t>Handles</a:t>
            </a:r>
            <a:r>
              <a:rPr sz="3200" spc="-145" dirty="0">
                <a:latin typeface="Times New Roman" panose="02020603050405020304"/>
                <a:cs typeface="Times New Roman" panose="02020603050405020304"/>
              </a:rPr>
              <a:t> </a:t>
            </a:r>
            <a:r>
              <a:rPr sz="3200" spc="-100" dirty="0">
                <a:latin typeface="Times New Roman" panose="02020603050405020304"/>
                <a:cs typeface="Times New Roman" panose="02020603050405020304"/>
              </a:rPr>
              <a:t>inventory</a:t>
            </a:r>
            <a:r>
              <a:rPr sz="3200" spc="-140" dirty="0">
                <a:latin typeface="Times New Roman" panose="02020603050405020304"/>
                <a:cs typeface="Times New Roman" panose="02020603050405020304"/>
              </a:rPr>
              <a:t> </a:t>
            </a:r>
            <a:r>
              <a:rPr sz="3200" spc="-50" dirty="0">
                <a:latin typeface="Times New Roman" panose="02020603050405020304"/>
                <a:cs typeface="Times New Roman" panose="02020603050405020304"/>
              </a:rPr>
              <a:t>checking</a:t>
            </a:r>
            <a:r>
              <a:rPr sz="3200" spc="-140" dirty="0">
                <a:latin typeface="Times New Roman" panose="02020603050405020304"/>
                <a:cs typeface="Times New Roman" panose="02020603050405020304"/>
              </a:rPr>
              <a:t> </a:t>
            </a:r>
            <a:r>
              <a:rPr sz="3200" spc="-110" dirty="0">
                <a:latin typeface="Times New Roman" panose="02020603050405020304"/>
                <a:cs typeface="Times New Roman" panose="02020603050405020304"/>
              </a:rPr>
              <a:t>and</a:t>
            </a:r>
            <a:r>
              <a:rPr sz="3200" spc="-140" dirty="0">
                <a:latin typeface="Times New Roman" panose="02020603050405020304"/>
                <a:cs typeface="Times New Roman" panose="02020603050405020304"/>
              </a:rPr>
              <a:t> </a:t>
            </a:r>
            <a:r>
              <a:rPr sz="3200" spc="-75" dirty="0">
                <a:latin typeface="Times New Roman" panose="02020603050405020304"/>
                <a:cs typeface="Times New Roman" panose="02020603050405020304"/>
              </a:rPr>
              <a:t>price</a:t>
            </a:r>
            <a:r>
              <a:rPr sz="3200" spc="-140" dirty="0">
                <a:latin typeface="Times New Roman" panose="02020603050405020304"/>
                <a:cs typeface="Times New Roman" panose="02020603050405020304"/>
              </a:rPr>
              <a:t> </a:t>
            </a:r>
            <a:r>
              <a:rPr sz="3200" spc="-40" dirty="0">
                <a:latin typeface="Times New Roman" panose="02020603050405020304"/>
                <a:cs typeface="Times New Roman" panose="02020603050405020304"/>
              </a:rPr>
              <a:t>calculations</a:t>
            </a:r>
            <a:r>
              <a:rPr sz="3200" spc="-140" dirty="0">
                <a:latin typeface="Times New Roman" panose="02020603050405020304"/>
                <a:cs typeface="Times New Roman" panose="02020603050405020304"/>
              </a:rPr>
              <a:t> </a:t>
            </a:r>
            <a:r>
              <a:rPr sz="3200" dirty="0">
                <a:latin typeface="Times New Roman" panose="02020603050405020304"/>
                <a:cs typeface="Times New Roman" panose="02020603050405020304"/>
              </a:rPr>
              <a:t>(if</a:t>
            </a:r>
            <a:r>
              <a:rPr sz="3200" spc="-140"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applicable). </a:t>
            </a:r>
            <a:r>
              <a:rPr sz="3200" spc="-40" dirty="0">
                <a:latin typeface="Times New Roman" panose="02020603050405020304"/>
                <a:cs typeface="Times New Roman" panose="02020603050405020304"/>
              </a:rPr>
              <a:t>Prepares</a:t>
            </a:r>
            <a:r>
              <a:rPr sz="3200" spc="-21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the</a:t>
            </a:r>
            <a:r>
              <a:rPr sz="3200" spc="-240"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order</a:t>
            </a:r>
            <a:r>
              <a:rPr sz="3200" spc="-130" dirty="0">
                <a:latin typeface="Times New Roman" panose="02020603050405020304"/>
                <a:cs typeface="Times New Roman" panose="02020603050405020304"/>
              </a:rPr>
              <a:t> </a:t>
            </a:r>
            <a:r>
              <a:rPr sz="3200" dirty="0">
                <a:latin typeface="Times New Roman" panose="02020603050405020304"/>
                <a:cs typeface="Times New Roman" panose="02020603050405020304"/>
              </a:rPr>
              <a:t>for</a:t>
            </a:r>
            <a:r>
              <a:rPr sz="3200" spc="-21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confirmation.</a:t>
            </a:r>
            <a:endParaRPr sz="3200" dirty="0">
              <a:latin typeface="Times New Roman" panose="02020603050405020304"/>
              <a:cs typeface="Times New Roman" panose="02020603050405020304"/>
            </a:endParaRPr>
          </a:p>
          <a:p>
            <a:pPr marL="532130" indent="-519430">
              <a:lnSpc>
                <a:spcPct val="150000"/>
              </a:lnSpc>
              <a:buAutoNum type="arabicPeriod" startAt="5"/>
              <a:tabLst>
                <a:tab pos="532130" algn="l"/>
              </a:tabLst>
            </a:pPr>
            <a:r>
              <a:rPr sz="3200" b="1" spc="-70" dirty="0">
                <a:latin typeface="Times New Roman" panose="02020603050405020304"/>
                <a:cs typeface="Times New Roman" panose="02020603050405020304"/>
              </a:rPr>
              <a:t>Voice</a:t>
            </a:r>
            <a:r>
              <a:rPr sz="3200" b="1" spc="-85" dirty="0">
                <a:latin typeface="Times New Roman" panose="02020603050405020304"/>
                <a:cs typeface="Times New Roman" panose="02020603050405020304"/>
              </a:rPr>
              <a:t> Confirmation</a:t>
            </a:r>
            <a:r>
              <a:rPr sz="3200" b="1" spc="-40" dirty="0">
                <a:latin typeface="Times New Roman" panose="02020603050405020304"/>
                <a:cs typeface="Times New Roman" panose="02020603050405020304"/>
              </a:rPr>
              <a:t> </a:t>
            </a:r>
            <a:r>
              <a:rPr sz="3200" b="1" spc="-270" dirty="0">
                <a:latin typeface="Times New Roman" panose="02020603050405020304"/>
                <a:cs typeface="Times New Roman" panose="02020603050405020304"/>
              </a:rPr>
              <a:t>&amp;</a:t>
            </a:r>
            <a:r>
              <a:rPr sz="3200" b="1" dirty="0">
                <a:latin typeface="Times New Roman" panose="02020603050405020304"/>
                <a:cs typeface="Times New Roman" panose="02020603050405020304"/>
              </a:rPr>
              <a:t> </a:t>
            </a:r>
            <a:r>
              <a:rPr sz="3200" b="1" spc="-60" dirty="0">
                <a:latin typeface="Times New Roman" panose="02020603050405020304"/>
                <a:cs typeface="Times New Roman" panose="02020603050405020304"/>
              </a:rPr>
              <a:t>Text-</a:t>
            </a:r>
            <a:r>
              <a:rPr sz="3200" b="1" spc="-10" dirty="0">
                <a:latin typeface="Times New Roman" panose="02020603050405020304"/>
                <a:cs typeface="Times New Roman" panose="02020603050405020304"/>
              </a:rPr>
              <a:t>to-</a:t>
            </a:r>
            <a:r>
              <a:rPr sz="3200" b="1" spc="-20" dirty="0">
                <a:latin typeface="Times New Roman" panose="02020603050405020304"/>
                <a:cs typeface="Times New Roman" panose="02020603050405020304"/>
              </a:rPr>
              <a:t>Speech</a:t>
            </a:r>
            <a:r>
              <a:rPr sz="3200" b="1" spc="-40" dirty="0">
                <a:latin typeface="Times New Roman" panose="02020603050405020304"/>
                <a:cs typeface="Times New Roman" panose="02020603050405020304"/>
              </a:rPr>
              <a:t> </a:t>
            </a:r>
            <a:r>
              <a:rPr sz="3200" b="1" dirty="0">
                <a:latin typeface="Times New Roman" panose="02020603050405020304"/>
                <a:cs typeface="Times New Roman" panose="02020603050405020304"/>
              </a:rPr>
              <a:t>(TTS)</a:t>
            </a:r>
            <a:r>
              <a:rPr sz="3200" b="1" spc="-45"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a:t>
            </a:r>
            <a:endParaRPr sz="3200" dirty="0">
              <a:latin typeface="Times New Roman" panose="02020603050405020304"/>
              <a:cs typeface="Times New Roman" panose="02020603050405020304"/>
            </a:endParaRPr>
          </a:p>
          <a:p>
            <a:pPr marL="880110" marR="168275">
              <a:lnSpc>
                <a:spcPct val="150000"/>
              </a:lnSpc>
            </a:pPr>
            <a:r>
              <a:rPr sz="3200" spc="-105" dirty="0">
                <a:latin typeface="Times New Roman" panose="02020603050405020304"/>
                <a:cs typeface="Times New Roman" panose="02020603050405020304"/>
              </a:rPr>
              <a:t>Converts</a:t>
            </a:r>
            <a:r>
              <a:rPr sz="3200" spc="-14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the</a:t>
            </a:r>
            <a:r>
              <a:rPr sz="3200" spc="-200" dirty="0">
                <a:latin typeface="Times New Roman" panose="02020603050405020304"/>
                <a:cs typeface="Times New Roman" panose="02020603050405020304"/>
              </a:rPr>
              <a:t> </a:t>
            </a:r>
            <a:r>
              <a:rPr sz="3200" spc="-140" dirty="0">
                <a:latin typeface="Times New Roman" panose="02020603050405020304"/>
                <a:cs typeface="Times New Roman" panose="02020603050405020304"/>
              </a:rPr>
              <a:t>order</a:t>
            </a:r>
            <a:r>
              <a:rPr sz="3200" spc="-110" dirty="0">
                <a:latin typeface="Times New Roman" panose="02020603050405020304"/>
                <a:cs typeface="Times New Roman" panose="02020603050405020304"/>
              </a:rPr>
              <a:t> </a:t>
            </a:r>
            <a:r>
              <a:rPr sz="3200" spc="-135" dirty="0">
                <a:latin typeface="Times New Roman" panose="02020603050405020304"/>
                <a:cs typeface="Times New Roman" panose="02020603050405020304"/>
              </a:rPr>
              <a:t>summary</a:t>
            </a:r>
            <a:r>
              <a:rPr sz="3200" spc="-114"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back</a:t>
            </a:r>
            <a:r>
              <a:rPr sz="3200" spc="-140" dirty="0">
                <a:latin typeface="Times New Roman" panose="02020603050405020304"/>
                <a:cs typeface="Times New Roman" panose="02020603050405020304"/>
              </a:rPr>
              <a:t> </a:t>
            </a:r>
            <a:r>
              <a:rPr sz="3200" dirty="0">
                <a:latin typeface="Times New Roman" panose="02020603050405020304"/>
                <a:cs typeface="Times New Roman" panose="02020603050405020304"/>
              </a:rPr>
              <a:t>to</a:t>
            </a:r>
            <a:r>
              <a:rPr sz="3200" spc="-145" dirty="0">
                <a:latin typeface="Times New Roman" panose="02020603050405020304"/>
                <a:cs typeface="Times New Roman" panose="02020603050405020304"/>
              </a:rPr>
              <a:t> </a:t>
            </a:r>
            <a:r>
              <a:rPr sz="3200" spc="-60" dirty="0">
                <a:latin typeface="Times New Roman" panose="02020603050405020304"/>
                <a:cs typeface="Times New Roman" panose="02020603050405020304"/>
              </a:rPr>
              <a:t>voice</a:t>
            </a:r>
            <a:r>
              <a:rPr sz="3200" spc="-140" dirty="0">
                <a:latin typeface="Times New Roman" panose="02020603050405020304"/>
                <a:cs typeface="Times New Roman" panose="02020603050405020304"/>
              </a:rPr>
              <a:t> </a:t>
            </a:r>
            <a:r>
              <a:rPr sz="3200" spc="-40" dirty="0">
                <a:latin typeface="Times New Roman" panose="02020603050405020304"/>
                <a:cs typeface="Times New Roman" panose="02020603050405020304"/>
              </a:rPr>
              <a:t>for</a:t>
            </a:r>
            <a:r>
              <a:rPr sz="3200" spc="-140"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user</a:t>
            </a:r>
            <a:r>
              <a:rPr sz="3200" spc="-145" dirty="0">
                <a:latin typeface="Times New Roman" panose="02020603050405020304"/>
                <a:cs typeface="Times New Roman" panose="02020603050405020304"/>
              </a:rPr>
              <a:t> </a:t>
            </a:r>
            <a:r>
              <a:rPr sz="3200" spc="-35" dirty="0">
                <a:latin typeface="Times New Roman" panose="02020603050405020304"/>
                <a:cs typeface="Times New Roman" panose="02020603050405020304"/>
              </a:rPr>
              <a:t>confirmation. </a:t>
            </a:r>
            <a:r>
              <a:rPr sz="3200" dirty="0">
                <a:latin typeface="Times New Roman" panose="02020603050405020304"/>
                <a:cs typeface="Times New Roman" panose="02020603050405020304"/>
              </a:rPr>
              <a:t>Asks</a:t>
            </a:r>
            <a:r>
              <a:rPr sz="3200" spc="-180"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user</a:t>
            </a:r>
            <a:r>
              <a:rPr sz="3200" spc="-145" dirty="0">
                <a:latin typeface="Times New Roman" panose="02020603050405020304"/>
                <a:cs typeface="Times New Roman" panose="02020603050405020304"/>
              </a:rPr>
              <a:t> </a:t>
            </a:r>
            <a:r>
              <a:rPr sz="3200" dirty="0">
                <a:latin typeface="Times New Roman" panose="02020603050405020304"/>
                <a:cs typeface="Times New Roman" panose="02020603050405020304"/>
              </a:rPr>
              <a:t>to</a:t>
            </a:r>
            <a:r>
              <a:rPr sz="3200" spc="-145" dirty="0">
                <a:latin typeface="Times New Roman" panose="02020603050405020304"/>
                <a:cs typeface="Times New Roman" panose="02020603050405020304"/>
              </a:rPr>
              <a:t> </a:t>
            </a:r>
            <a:r>
              <a:rPr sz="3200" spc="-80" dirty="0">
                <a:latin typeface="Times New Roman" panose="02020603050405020304"/>
                <a:cs typeface="Times New Roman" panose="02020603050405020304"/>
              </a:rPr>
              <a:t>confirm,</a:t>
            </a:r>
            <a:r>
              <a:rPr sz="3200" spc="-145" dirty="0">
                <a:latin typeface="Times New Roman" panose="02020603050405020304"/>
                <a:cs typeface="Times New Roman" panose="02020603050405020304"/>
              </a:rPr>
              <a:t> </a:t>
            </a:r>
            <a:r>
              <a:rPr sz="3200" spc="-105" dirty="0">
                <a:latin typeface="Times New Roman" panose="02020603050405020304"/>
                <a:cs typeface="Times New Roman" panose="02020603050405020304"/>
              </a:rPr>
              <a:t>modify,</a:t>
            </a:r>
            <a:r>
              <a:rPr sz="3200" spc="-145" dirty="0">
                <a:latin typeface="Times New Roman" panose="02020603050405020304"/>
                <a:cs typeface="Times New Roman" panose="02020603050405020304"/>
              </a:rPr>
              <a:t> </a:t>
            </a:r>
            <a:r>
              <a:rPr sz="3200" dirty="0">
                <a:latin typeface="Times New Roman" panose="02020603050405020304"/>
                <a:cs typeface="Times New Roman" panose="02020603050405020304"/>
              </a:rPr>
              <a:t>or</a:t>
            </a:r>
            <a:r>
              <a:rPr sz="3200" spc="-14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cancel</a:t>
            </a:r>
            <a:r>
              <a:rPr sz="3200" spc="-145"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the</a:t>
            </a:r>
            <a:r>
              <a:rPr sz="3200" spc="-145" dirty="0">
                <a:latin typeface="Times New Roman" panose="02020603050405020304"/>
                <a:cs typeface="Times New Roman" panose="02020603050405020304"/>
              </a:rPr>
              <a:t> </a:t>
            </a:r>
            <a:r>
              <a:rPr sz="3200" spc="-140" dirty="0">
                <a:latin typeface="Times New Roman" panose="02020603050405020304"/>
                <a:cs typeface="Times New Roman" panose="02020603050405020304"/>
              </a:rPr>
              <a:t>order</a:t>
            </a:r>
            <a:r>
              <a:rPr sz="3200" spc="-110"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via</a:t>
            </a:r>
            <a:r>
              <a:rPr sz="3200" spc="-14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voice.</a:t>
            </a:r>
            <a:endParaRPr sz="3200" dirty="0">
              <a:latin typeface="Times New Roman" panose="02020603050405020304"/>
              <a:cs typeface="Times New Roman" panose="02020603050405020304"/>
            </a:endParaRPr>
          </a:p>
          <a:p>
            <a:pPr marL="880110">
              <a:lnSpc>
                <a:spcPct val="150000"/>
              </a:lnSpc>
            </a:pPr>
            <a:r>
              <a:rPr sz="3200" spc="-105" dirty="0">
                <a:latin typeface="Times New Roman" panose="02020603050405020304"/>
                <a:cs typeface="Times New Roman" panose="02020603050405020304"/>
              </a:rPr>
              <a:t>Ensures</a:t>
            </a:r>
            <a:r>
              <a:rPr sz="3200" spc="-145"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user</a:t>
            </a:r>
            <a:r>
              <a:rPr sz="3200" spc="-140" dirty="0">
                <a:latin typeface="Times New Roman" panose="02020603050405020304"/>
                <a:cs typeface="Times New Roman" panose="02020603050405020304"/>
              </a:rPr>
              <a:t> </a:t>
            </a:r>
            <a:r>
              <a:rPr sz="3200" spc="-75" dirty="0">
                <a:latin typeface="Times New Roman" panose="02020603050405020304"/>
                <a:cs typeface="Times New Roman" panose="02020603050405020304"/>
              </a:rPr>
              <a:t>validation</a:t>
            </a:r>
            <a:r>
              <a:rPr sz="3200" spc="-135" dirty="0">
                <a:latin typeface="Times New Roman" panose="02020603050405020304"/>
                <a:cs typeface="Times New Roman" panose="02020603050405020304"/>
              </a:rPr>
              <a:t> </a:t>
            </a:r>
            <a:r>
              <a:rPr sz="3200" spc="-90" dirty="0">
                <a:latin typeface="Times New Roman" panose="02020603050405020304"/>
                <a:cs typeface="Times New Roman" panose="02020603050405020304"/>
              </a:rPr>
              <a:t>before</a:t>
            </a:r>
            <a:r>
              <a:rPr sz="3200" spc="-130" dirty="0">
                <a:latin typeface="Times New Roman" panose="02020603050405020304"/>
                <a:cs typeface="Times New Roman" panose="02020603050405020304"/>
              </a:rPr>
              <a:t> </a:t>
            </a:r>
            <a:r>
              <a:rPr sz="3200" spc="-140" dirty="0">
                <a:latin typeface="Times New Roman" panose="02020603050405020304"/>
                <a:cs typeface="Times New Roman" panose="02020603050405020304"/>
              </a:rPr>
              <a:t>order</a:t>
            </a:r>
            <a:r>
              <a:rPr sz="3200" spc="-11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placement.</a:t>
            </a:r>
            <a:endParaRPr sz="3200" dirty="0">
              <a:latin typeface="Times New Roman" panose="02020603050405020304"/>
              <a:cs typeface="Times New Roman" panose="02020603050405020304"/>
            </a:endParaRPr>
          </a:p>
          <a:p>
            <a:pPr marL="532130" indent="-519430">
              <a:lnSpc>
                <a:spcPct val="150000"/>
              </a:lnSpc>
              <a:buAutoNum type="arabicPeriod" startAt="6"/>
              <a:tabLst>
                <a:tab pos="532130" algn="l"/>
              </a:tabLst>
            </a:pPr>
            <a:r>
              <a:rPr sz="3200" b="1" spc="-50" dirty="0">
                <a:latin typeface="Times New Roman" panose="02020603050405020304"/>
                <a:cs typeface="Times New Roman" panose="02020603050405020304"/>
              </a:rPr>
              <a:t>Delivery</a:t>
            </a:r>
            <a:r>
              <a:rPr sz="3200" b="1" spc="-200" dirty="0">
                <a:latin typeface="Times New Roman" panose="02020603050405020304"/>
                <a:cs typeface="Times New Roman" panose="02020603050405020304"/>
              </a:rPr>
              <a:t> </a:t>
            </a:r>
            <a:r>
              <a:rPr sz="3200" b="1" spc="-270" dirty="0">
                <a:latin typeface="Times New Roman" panose="02020603050405020304"/>
                <a:cs typeface="Times New Roman" panose="02020603050405020304"/>
              </a:rPr>
              <a:t>&amp;</a:t>
            </a:r>
            <a:r>
              <a:rPr sz="3200" b="1"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Notification</a:t>
            </a:r>
            <a:r>
              <a:rPr sz="3200" b="1" spc="-130" dirty="0">
                <a:latin typeface="Times New Roman" panose="02020603050405020304"/>
                <a:cs typeface="Times New Roman" panose="02020603050405020304"/>
              </a:rPr>
              <a:t> </a:t>
            </a:r>
            <a:r>
              <a:rPr sz="3200" b="1" spc="-10" dirty="0">
                <a:latin typeface="Times New Roman" panose="02020603050405020304"/>
                <a:cs typeface="Times New Roman" panose="02020603050405020304"/>
              </a:rPr>
              <a:t>Module</a:t>
            </a:r>
            <a:endParaRPr sz="3200" dirty="0">
              <a:latin typeface="Times New Roman" panose="02020603050405020304"/>
              <a:cs typeface="Times New Roman" panose="02020603050405020304"/>
            </a:endParaRPr>
          </a:p>
          <a:p>
            <a:pPr marL="880110" marR="7620">
              <a:lnSpc>
                <a:spcPct val="150000"/>
              </a:lnSpc>
            </a:pPr>
            <a:r>
              <a:rPr sz="3200" spc="-20" dirty="0">
                <a:latin typeface="Times New Roman" panose="02020603050405020304"/>
                <a:cs typeface="Times New Roman" panose="02020603050405020304"/>
              </a:rPr>
              <a:t>Sends</a:t>
            </a:r>
            <a:r>
              <a:rPr sz="3200" spc="-135" dirty="0">
                <a:latin typeface="Times New Roman" panose="02020603050405020304"/>
                <a:cs typeface="Times New Roman" panose="02020603050405020304"/>
              </a:rPr>
              <a:t> </a:t>
            </a:r>
            <a:r>
              <a:rPr sz="3200" spc="-60" dirty="0">
                <a:latin typeface="Times New Roman" panose="02020603050405020304"/>
                <a:cs typeface="Times New Roman" panose="02020603050405020304"/>
              </a:rPr>
              <a:t>finalized</a:t>
            </a:r>
            <a:r>
              <a:rPr sz="3200" spc="-130" dirty="0">
                <a:latin typeface="Times New Roman" panose="02020603050405020304"/>
                <a:cs typeface="Times New Roman" panose="02020603050405020304"/>
              </a:rPr>
              <a:t> </a:t>
            </a:r>
            <a:r>
              <a:rPr sz="3200" spc="-120" dirty="0">
                <a:latin typeface="Times New Roman" panose="02020603050405020304"/>
                <a:cs typeface="Times New Roman" panose="02020603050405020304"/>
              </a:rPr>
              <a:t>orders</a:t>
            </a:r>
            <a:r>
              <a:rPr sz="3200" spc="-130" dirty="0">
                <a:latin typeface="Times New Roman" panose="02020603050405020304"/>
                <a:cs typeface="Times New Roman" panose="02020603050405020304"/>
              </a:rPr>
              <a:t> </a:t>
            </a:r>
            <a:r>
              <a:rPr sz="3200" dirty="0">
                <a:latin typeface="Times New Roman" panose="02020603050405020304"/>
                <a:cs typeface="Times New Roman" panose="02020603050405020304"/>
              </a:rPr>
              <a:t>to</a:t>
            </a:r>
            <a:r>
              <a:rPr sz="3200" spc="-130" dirty="0">
                <a:latin typeface="Times New Roman" panose="02020603050405020304"/>
                <a:cs typeface="Times New Roman" panose="02020603050405020304"/>
              </a:rPr>
              <a:t> </a:t>
            </a:r>
            <a:r>
              <a:rPr sz="3200" spc="-114" dirty="0">
                <a:latin typeface="Times New Roman" panose="02020603050405020304"/>
                <a:cs typeface="Times New Roman" panose="02020603050405020304"/>
              </a:rPr>
              <a:t>delivery</a:t>
            </a:r>
            <a:r>
              <a:rPr sz="3200" spc="-130" dirty="0">
                <a:latin typeface="Times New Roman" panose="02020603050405020304"/>
                <a:cs typeface="Times New Roman" panose="02020603050405020304"/>
              </a:rPr>
              <a:t> </a:t>
            </a:r>
            <a:r>
              <a:rPr sz="3200" spc="-110" dirty="0">
                <a:latin typeface="Times New Roman" panose="02020603050405020304"/>
                <a:cs typeface="Times New Roman" panose="02020603050405020304"/>
              </a:rPr>
              <a:t>partners</a:t>
            </a:r>
            <a:r>
              <a:rPr sz="3200" spc="-130" dirty="0">
                <a:latin typeface="Times New Roman" panose="02020603050405020304"/>
                <a:cs typeface="Times New Roman" panose="02020603050405020304"/>
              </a:rPr>
              <a:t> </a:t>
            </a:r>
            <a:r>
              <a:rPr sz="3200" dirty="0">
                <a:latin typeface="Times New Roman" panose="02020603050405020304"/>
                <a:cs typeface="Times New Roman" panose="02020603050405020304"/>
              </a:rPr>
              <a:t>or</a:t>
            </a:r>
            <a:r>
              <a:rPr sz="3200" spc="-130" dirty="0">
                <a:latin typeface="Times New Roman" panose="02020603050405020304"/>
                <a:cs typeface="Times New Roman" panose="02020603050405020304"/>
              </a:rPr>
              <a:t> </a:t>
            </a:r>
            <a:r>
              <a:rPr sz="3200" spc="-75" dirty="0">
                <a:latin typeface="Times New Roman" panose="02020603050405020304"/>
                <a:cs typeface="Times New Roman" panose="02020603050405020304"/>
              </a:rPr>
              <a:t>ration</a:t>
            </a:r>
            <a:r>
              <a:rPr sz="3200" spc="-130" dirty="0">
                <a:latin typeface="Times New Roman" panose="02020603050405020304"/>
                <a:cs typeface="Times New Roman" panose="02020603050405020304"/>
              </a:rPr>
              <a:t> </a:t>
            </a:r>
            <a:r>
              <a:rPr sz="3200" spc="-80" dirty="0">
                <a:latin typeface="Times New Roman" panose="02020603050405020304"/>
                <a:cs typeface="Times New Roman" panose="02020603050405020304"/>
              </a:rPr>
              <a:t>shop</a:t>
            </a:r>
            <a:r>
              <a:rPr sz="3200" spc="-130" dirty="0">
                <a:latin typeface="Times New Roman" panose="02020603050405020304"/>
                <a:cs typeface="Times New Roman" panose="02020603050405020304"/>
              </a:rPr>
              <a:t> </a:t>
            </a:r>
            <a:r>
              <a:rPr sz="3200" spc="-65" dirty="0">
                <a:latin typeface="Times New Roman" panose="02020603050405020304"/>
                <a:cs typeface="Times New Roman" panose="02020603050405020304"/>
              </a:rPr>
              <a:t>vendors. </a:t>
            </a:r>
            <a:r>
              <a:rPr sz="3200" dirty="0">
                <a:latin typeface="Times New Roman" panose="02020603050405020304"/>
                <a:cs typeface="Times New Roman" panose="02020603050405020304"/>
              </a:rPr>
              <a:t>Notifies</a:t>
            </a:r>
            <a:r>
              <a:rPr sz="3200" spc="-17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the</a:t>
            </a:r>
            <a:r>
              <a:rPr sz="3200" spc="-135"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user</a:t>
            </a:r>
            <a:r>
              <a:rPr sz="3200" spc="-140" dirty="0">
                <a:latin typeface="Times New Roman" panose="02020603050405020304"/>
                <a:cs typeface="Times New Roman" panose="02020603050405020304"/>
              </a:rPr>
              <a:t> </a:t>
            </a:r>
            <a:r>
              <a:rPr sz="3200" dirty="0">
                <a:latin typeface="Times New Roman" panose="02020603050405020304"/>
                <a:cs typeface="Times New Roman" panose="02020603050405020304"/>
              </a:rPr>
              <a:t>of</a:t>
            </a:r>
            <a:r>
              <a:rPr sz="3200" spc="114" dirty="0">
                <a:latin typeface="Times New Roman" panose="02020603050405020304"/>
                <a:cs typeface="Times New Roman" panose="02020603050405020304"/>
              </a:rPr>
              <a:t> </a:t>
            </a:r>
            <a:r>
              <a:rPr sz="3200" spc="-140" dirty="0">
                <a:latin typeface="Times New Roman" panose="02020603050405020304"/>
                <a:cs typeface="Times New Roman" panose="02020603050405020304"/>
              </a:rPr>
              <a:t>order</a:t>
            </a:r>
            <a:r>
              <a:rPr sz="3200" spc="-11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status</a:t>
            </a:r>
            <a:r>
              <a:rPr sz="3200" spc="-140"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via</a:t>
            </a:r>
            <a:r>
              <a:rPr sz="3200" spc="-135" dirty="0">
                <a:latin typeface="Times New Roman" panose="02020603050405020304"/>
                <a:cs typeface="Times New Roman" panose="02020603050405020304"/>
              </a:rPr>
              <a:t> </a:t>
            </a:r>
            <a:r>
              <a:rPr sz="3200" dirty="0">
                <a:latin typeface="Times New Roman" panose="02020603050405020304"/>
                <a:cs typeface="Times New Roman" panose="02020603050405020304"/>
              </a:rPr>
              <a:t>call</a:t>
            </a:r>
            <a:r>
              <a:rPr sz="3200" spc="-140" dirty="0">
                <a:latin typeface="Times New Roman" panose="02020603050405020304"/>
                <a:cs typeface="Times New Roman" panose="02020603050405020304"/>
              </a:rPr>
              <a:t> </a:t>
            </a:r>
            <a:r>
              <a:rPr sz="3200" dirty="0">
                <a:latin typeface="Times New Roman" panose="02020603050405020304"/>
                <a:cs typeface="Times New Roman" panose="02020603050405020304"/>
              </a:rPr>
              <a:t>or</a:t>
            </a:r>
            <a:r>
              <a:rPr sz="3200" spc="-135" dirty="0">
                <a:latin typeface="Times New Roman" panose="02020603050405020304"/>
                <a:cs typeface="Times New Roman" panose="02020603050405020304"/>
              </a:rPr>
              <a:t> </a:t>
            </a:r>
            <a:r>
              <a:rPr sz="3200" spc="100" dirty="0">
                <a:latin typeface="Times New Roman" panose="02020603050405020304"/>
                <a:cs typeface="Times New Roman" panose="02020603050405020304"/>
              </a:rPr>
              <a:t>SMS.</a:t>
            </a:r>
            <a:endParaRPr sz="3200" dirty="0">
              <a:latin typeface="Times New Roman" panose="02020603050405020304"/>
              <a:cs typeface="Times New Roman" panose="02020603050405020304"/>
            </a:endParaRPr>
          </a:p>
          <a:p>
            <a:pPr marL="880110">
              <a:lnSpc>
                <a:spcPct val="150000"/>
              </a:lnSpc>
            </a:pPr>
            <a:r>
              <a:rPr sz="3200" dirty="0">
                <a:latin typeface="Times New Roman" panose="02020603050405020304"/>
                <a:cs typeface="Times New Roman" panose="02020603050405020304"/>
              </a:rPr>
              <a:t>Can</a:t>
            </a:r>
            <a:r>
              <a:rPr sz="3200" spc="-170" dirty="0">
                <a:latin typeface="Times New Roman" panose="02020603050405020304"/>
                <a:cs typeface="Times New Roman" panose="02020603050405020304"/>
              </a:rPr>
              <a:t> </a:t>
            </a:r>
            <a:r>
              <a:rPr sz="3200" dirty="0">
                <a:latin typeface="Times New Roman" panose="02020603050405020304"/>
                <a:cs typeface="Times New Roman" panose="02020603050405020304"/>
              </a:rPr>
              <a:t>also</a:t>
            </a:r>
            <a:r>
              <a:rPr sz="3200" spc="-165" dirty="0">
                <a:latin typeface="Times New Roman" panose="02020603050405020304"/>
                <a:cs typeface="Times New Roman" panose="02020603050405020304"/>
              </a:rPr>
              <a:t> </a:t>
            </a:r>
            <a:r>
              <a:rPr sz="3200" dirty="0">
                <a:latin typeface="Times New Roman" panose="02020603050405020304"/>
                <a:cs typeface="Times New Roman" panose="02020603050405020304"/>
              </a:rPr>
              <a:t>collect</a:t>
            </a:r>
            <a:r>
              <a:rPr sz="3200" spc="-165" dirty="0">
                <a:latin typeface="Times New Roman" panose="02020603050405020304"/>
                <a:cs typeface="Times New Roman" panose="02020603050405020304"/>
              </a:rPr>
              <a:t> </a:t>
            </a:r>
            <a:r>
              <a:rPr sz="3200" spc="-85" dirty="0">
                <a:latin typeface="Times New Roman" panose="02020603050405020304"/>
                <a:cs typeface="Times New Roman" panose="02020603050405020304"/>
              </a:rPr>
              <a:t>voice-</a:t>
            </a:r>
            <a:r>
              <a:rPr sz="3200" spc="-65" dirty="0">
                <a:latin typeface="Times New Roman" panose="02020603050405020304"/>
                <a:cs typeface="Times New Roman" panose="02020603050405020304"/>
              </a:rPr>
              <a:t>based</a:t>
            </a:r>
            <a:r>
              <a:rPr sz="3200" spc="-165" dirty="0">
                <a:latin typeface="Times New Roman" panose="02020603050405020304"/>
                <a:cs typeface="Times New Roman" panose="02020603050405020304"/>
              </a:rPr>
              <a:t> </a:t>
            </a:r>
            <a:r>
              <a:rPr sz="3200" spc="-45" dirty="0">
                <a:latin typeface="Times New Roman" panose="02020603050405020304"/>
                <a:cs typeface="Times New Roman" panose="02020603050405020304"/>
              </a:rPr>
              <a:t>feedback</a:t>
            </a:r>
            <a:r>
              <a:rPr sz="3200" spc="-170" dirty="0">
                <a:latin typeface="Times New Roman" panose="02020603050405020304"/>
                <a:cs typeface="Times New Roman" panose="02020603050405020304"/>
              </a:rPr>
              <a:t> </a:t>
            </a:r>
            <a:r>
              <a:rPr sz="3200" spc="-10" dirty="0">
                <a:latin typeface="Times New Roman" panose="02020603050405020304"/>
                <a:cs typeface="Times New Roman" panose="02020603050405020304"/>
              </a:rPr>
              <a:t>post</a:t>
            </a:r>
            <a:r>
              <a:rPr sz="3200" spc="-165" dirty="0">
                <a:latin typeface="Times New Roman" panose="02020603050405020304"/>
                <a:cs typeface="Times New Roman" panose="02020603050405020304"/>
              </a:rPr>
              <a:t> </a:t>
            </a:r>
            <a:r>
              <a:rPr sz="3200" spc="-20" dirty="0">
                <a:latin typeface="Times New Roman" panose="02020603050405020304"/>
                <a:cs typeface="Times New Roman" panose="02020603050405020304"/>
              </a:rPr>
              <a:t>delivery.</a:t>
            </a:r>
            <a:endParaRPr sz="3200"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86611" y="165418"/>
            <a:ext cx="5514975" cy="751205"/>
          </a:xfrm>
          <a:prstGeom prst="rect">
            <a:avLst/>
          </a:prstGeom>
        </p:spPr>
        <p:txBody>
          <a:bodyPr vert="horz" wrap="square" lIns="0" tIns="12700" rIns="0" bIns="0" rtlCol="0">
            <a:spAutoFit/>
          </a:bodyPr>
          <a:lstStyle/>
          <a:p>
            <a:pPr marL="12700">
              <a:lnSpc>
                <a:spcPct val="100000"/>
              </a:lnSpc>
              <a:spcBef>
                <a:spcPts val="100"/>
              </a:spcBef>
            </a:pPr>
            <a:r>
              <a:rPr sz="4800" b="1" spc="40" dirty="0">
                <a:latin typeface="Times New Roman" panose="02020603050405020304" charset="0"/>
                <a:cs typeface="Times New Roman" panose="02020603050405020304" charset="0"/>
              </a:rPr>
              <a:t>ALGORITHM</a:t>
            </a:r>
          </a:p>
        </p:txBody>
      </p:sp>
      <p:pic>
        <p:nvPicPr>
          <p:cNvPr id="3" name="object 3"/>
          <p:cNvPicPr/>
          <p:nvPr/>
        </p:nvPicPr>
        <p:blipFill>
          <a:blip r:embed="rId2" cstate="print"/>
          <a:stretch>
            <a:fillRect/>
          </a:stretch>
        </p:blipFill>
        <p:spPr>
          <a:xfrm>
            <a:off x="971549" y="1895475"/>
            <a:ext cx="104775" cy="104774"/>
          </a:xfrm>
          <a:prstGeom prst="rect">
            <a:avLst/>
          </a:prstGeom>
        </p:spPr>
      </p:pic>
      <p:pic>
        <p:nvPicPr>
          <p:cNvPr id="4" name="object 4"/>
          <p:cNvPicPr/>
          <p:nvPr/>
        </p:nvPicPr>
        <p:blipFill>
          <a:blip r:embed="rId2" cstate="print"/>
          <a:stretch>
            <a:fillRect/>
          </a:stretch>
        </p:blipFill>
        <p:spPr>
          <a:xfrm>
            <a:off x="971549" y="2905124"/>
            <a:ext cx="104775" cy="104774"/>
          </a:xfrm>
          <a:prstGeom prst="rect">
            <a:avLst/>
          </a:prstGeom>
        </p:spPr>
      </p:pic>
      <p:pic>
        <p:nvPicPr>
          <p:cNvPr id="5" name="object 5"/>
          <p:cNvPicPr/>
          <p:nvPr/>
        </p:nvPicPr>
        <p:blipFill>
          <a:blip r:embed="rId2" cstate="print"/>
          <a:stretch>
            <a:fillRect/>
          </a:stretch>
        </p:blipFill>
        <p:spPr>
          <a:xfrm>
            <a:off x="971549" y="3409950"/>
            <a:ext cx="104775" cy="104774"/>
          </a:xfrm>
          <a:prstGeom prst="rect">
            <a:avLst/>
          </a:prstGeom>
        </p:spPr>
      </p:pic>
      <p:pic>
        <p:nvPicPr>
          <p:cNvPr id="6" name="object 6"/>
          <p:cNvPicPr/>
          <p:nvPr/>
        </p:nvPicPr>
        <p:blipFill>
          <a:blip r:embed="rId2" cstate="print"/>
          <a:stretch>
            <a:fillRect/>
          </a:stretch>
        </p:blipFill>
        <p:spPr>
          <a:xfrm>
            <a:off x="971549" y="4419599"/>
            <a:ext cx="104775" cy="104774"/>
          </a:xfrm>
          <a:prstGeom prst="rect">
            <a:avLst/>
          </a:prstGeom>
        </p:spPr>
      </p:pic>
      <p:pic>
        <p:nvPicPr>
          <p:cNvPr id="7" name="object 7"/>
          <p:cNvPicPr/>
          <p:nvPr/>
        </p:nvPicPr>
        <p:blipFill>
          <a:blip r:embed="rId2" cstate="print"/>
          <a:stretch>
            <a:fillRect/>
          </a:stretch>
        </p:blipFill>
        <p:spPr>
          <a:xfrm>
            <a:off x="971549" y="5934074"/>
            <a:ext cx="104775" cy="104774"/>
          </a:xfrm>
          <a:prstGeom prst="rect">
            <a:avLst/>
          </a:prstGeom>
        </p:spPr>
      </p:pic>
      <p:pic>
        <p:nvPicPr>
          <p:cNvPr id="8" name="object 8"/>
          <p:cNvPicPr/>
          <p:nvPr/>
        </p:nvPicPr>
        <p:blipFill>
          <a:blip r:embed="rId3" cstate="print"/>
          <a:stretch>
            <a:fillRect/>
          </a:stretch>
        </p:blipFill>
        <p:spPr>
          <a:xfrm>
            <a:off x="1690687" y="6434137"/>
            <a:ext cx="114300" cy="114299"/>
          </a:xfrm>
          <a:prstGeom prst="rect">
            <a:avLst/>
          </a:prstGeom>
        </p:spPr>
      </p:pic>
      <p:pic>
        <p:nvPicPr>
          <p:cNvPr id="9" name="object 9"/>
          <p:cNvPicPr/>
          <p:nvPr/>
        </p:nvPicPr>
        <p:blipFill>
          <a:blip r:embed="rId4" cstate="print"/>
          <a:stretch>
            <a:fillRect/>
          </a:stretch>
        </p:blipFill>
        <p:spPr>
          <a:xfrm>
            <a:off x="1690687" y="6938961"/>
            <a:ext cx="114300" cy="114299"/>
          </a:xfrm>
          <a:prstGeom prst="rect">
            <a:avLst/>
          </a:prstGeom>
        </p:spPr>
      </p:pic>
      <p:pic>
        <p:nvPicPr>
          <p:cNvPr id="10" name="object 10"/>
          <p:cNvPicPr/>
          <p:nvPr/>
        </p:nvPicPr>
        <p:blipFill>
          <a:blip r:embed="rId5" cstate="print"/>
          <a:stretch>
            <a:fillRect/>
          </a:stretch>
        </p:blipFill>
        <p:spPr>
          <a:xfrm>
            <a:off x="1690687" y="7443786"/>
            <a:ext cx="114300" cy="114299"/>
          </a:xfrm>
          <a:prstGeom prst="rect">
            <a:avLst/>
          </a:prstGeom>
        </p:spPr>
      </p:pic>
      <p:pic>
        <p:nvPicPr>
          <p:cNvPr id="11" name="object 11"/>
          <p:cNvPicPr/>
          <p:nvPr/>
        </p:nvPicPr>
        <p:blipFill>
          <a:blip r:embed="rId2" cstate="print"/>
          <a:stretch>
            <a:fillRect/>
          </a:stretch>
        </p:blipFill>
        <p:spPr>
          <a:xfrm>
            <a:off x="971549" y="8458199"/>
            <a:ext cx="104775" cy="104774"/>
          </a:xfrm>
          <a:prstGeom prst="rect">
            <a:avLst/>
          </a:prstGeom>
        </p:spPr>
      </p:pic>
      <p:pic>
        <p:nvPicPr>
          <p:cNvPr id="12" name="object 12"/>
          <p:cNvPicPr/>
          <p:nvPr/>
        </p:nvPicPr>
        <p:blipFill>
          <a:blip r:embed="rId6" cstate="print"/>
          <a:stretch>
            <a:fillRect/>
          </a:stretch>
        </p:blipFill>
        <p:spPr>
          <a:xfrm>
            <a:off x="1690687" y="8958261"/>
            <a:ext cx="114300" cy="114299"/>
          </a:xfrm>
          <a:prstGeom prst="rect">
            <a:avLst/>
          </a:prstGeom>
        </p:spPr>
      </p:pic>
      <p:sp>
        <p:nvSpPr>
          <p:cNvPr id="13" name="object 13"/>
          <p:cNvSpPr txBox="1"/>
          <p:nvPr/>
        </p:nvSpPr>
        <p:spPr>
          <a:xfrm>
            <a:off x="501650" y="1103630"/>
            <a:ext cx="17166590" cy="8175625"/>
          </a:xfrm>
          <a:prstGeom prst="rect">
            <a:avLst/>
          </a:prstGeom>
        </p:spPr>
        <p:txBody>
          <a:bodyPr vert="horz" wrap="square" lIns="0" tIns="13970" rIns="0" bIns="0" rtlCol="0">
            <a:spAutoFit/>
          </a:bodyPr>
          <a:lstStyle/>
          <a:p>
            <a:pPr marL="12700">
              <a:lnSpc>
                <a:spcPts val="4000"/>
              </a:lnSpc>
              <a:spcBef>
                <a:spcPts val="110"/>
              </a:spcBef>
            </a:pPr>
            <a:r>
              <a:rPr sz="3350" b="1" dirty="0">
                <a:latin typeface="Times New Roman" panose="02020603050405020304"/>
                <a:cs typeface="Times New Roman" panose="02020603050405020304"/>
              </a:rPr>
              <a:t>Step</a:t>
            </a:r>
            <a:r>
              <a:rPr sz="3350" b="1" spc="-12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1:</a:t>
            </a:r>
            <a:r>
              <a:rPr sz="3350" b="1" spc="-120" dirty="0">
                <a:latin typeface="Times New Roman" panose="02020603050405020304"/>
                <a:cs typeface="Times New Roman" panose="02020603050405020304"/>
              </a:rPr>
              <a:t> </a:t>
            </a:r>
            <a:r>
              <a:rPr sz="3350" b="1" spc="-70" dirty="0">
                <a:latin typeface="Times New Roman" panose="02020603050405020304"/>
                <a:cs typeface="Times New Roman" panose="02020603050405020304"/>
              </a:rPr>
              <a:t>Voice</a:t>
            </a:r>
            <a:r>
              <a:rPr sz="3350" b="1" spc="-120"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Call</a:t>
            </a:r>
            <a:r>
              <a:rPr sz="3350" b="1" spc="-12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Initialization</a:t>
            </a:r>
            <a:endParaRPr sz="3350" b="0" dirty="0">
              <a:latin typeface="Times New Roman" panose="02020603050405020304"/>
              <a:cs typeface="Times New Roman" panose="02020603050405020304"/>
            </a:endParaRPr>
          </a:p>
          <a:p>
            <a:pPr marL="737870">
              <a:lnSpc>
                <a:spcPts val="3975"/>
              </a:lnSpc>
            </a:pPr>
            <a:r>
              <a:rPr sz="3350" b="0" dirty="0">
                <a:latin typeface="Times New Roman" panose="02020603050405020304"/>
                <a:cs typeface="Times New Roman" panose="02020603050405020304"/>
              </a:rPr>
              <a:t>User</a:t>
            </a:r>
            <a:r>
              <a:rPr sz="3350" b="0" spc="-110"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initiates</a:t>
            </a:r>
            <a:r>
              <a:rPr sz="3350" b="0" spc="-11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a</a:t>
            </a:r>
            <a:r>
              <a:rPr sz="3350" b="0" spc="-105"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voice</a:t>
            </a:r>
            <a:r>
              <a:rPr sz="3350" b="0" spc="-10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call</a:t>
            </a:r>
            <a:r>
              <a:rPr sz="3350" b="0" spc="-11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10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05"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system</a:t>
            </a:r>
            <a:r>
              <a:rPr sz="3350" b="0" spc="-110" dirty="0">
                <a:latin typeface="Times New Roman" panose="02020603050405020304"/>
                <a:cs typeface="Times New Roman" panose="02020603050405020304"/>
              </a:rPr>
              <a:t> </a:t>
            </a:r>
            <a:r>
              <a:rPr sz="3350" b="0" spc="-105" dirty="0">
                <a:latin typeface="Times New Roman" panose="02020603050405020304"/>
                <a:cs typeface="Times New Roman" panose="02020603050405020304"/>
              </a:rPr>
              <a:t>(through </a:t>
            </a:r>
            <a:r>
              <a:rPr sz="3350" b="0" spc="-65" dirty="0">
                <a:latin typeface="Times New Roman" panose="02020603050405020304"/>
                <a:cs typeface="Times New Roman" panose="02020603050405020304"/>
              </a:rPr>
              <a:t>mobile</a:t>
            </a:r>
            <a:r>
              <a:rPr sz="3350" b="0" spc="-10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or</a:t>
            </a:r>
            <a:r>
              <a:rPr sz="3350" b="0" spc="-10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landline).</a:t>
            </a:r>
            <a:endParaRPr sz="3350" b="0" dirty="0">
              <a:latin typeface="Times New Roman" panose="02020603050405020304"/>
              <a:cs typeface="Times New Roman" panose="02020603050405020304"/>
            </a:endParaRPr>
          </a:p>
          <a:p>
            <a:pPr marL="12700">
              <a:lnSpc>
                <a:spcPts val="3975"/>
              </a:lnSpc>
            </a:pPr>
            <a:r>
              <a:rPr sz="3350" b="1" dirty="0">
                <a:latin typeface="Times New Roman" panose="02020603050405020304"/>
                <a:cs typeface="Times New Roman" panose="02020603050405020304"/>
              </a:rPr>
              <a:t>Step</a:t>
            </a:r>
            <a:r>
              <a:rPr sz="3350" b="1" spc="-15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2:</a:t>
            </a:r>
            <a:r>
              <a:rPr sz="3350" b="1" spc="-135" dirty="0">
                <a:latin typeface="Times New Roman" panose="02020603050405020304"/>
                <a:cs typeface="Times New Roman" panose="02020603050405020304"/>
              </a:rPr>
              <a:t> </a:t>
            </a:r>
            <a:r>
              <a:rPr sz="3350" b="1" spc="-30" dirty="0">
                <a:latin typeface="Times New Roman" panose="02020603050405020304"/>
                <a:cs typeface="Times New Roman" panose="02020603050405020304"/>
              </a:rPr>
              <a:t>Speech</a:t>
            </a:r>
            <a:r>
              <a:rPr sz="3350" b="1" spc="-130" dirty="0">
                <a:latin typeface="Times New Roman" panose="02020603050405020304"/>
                <a:cs typeface="Times New Roman" panose="02020603050405020304"/>
              </a:rPr>
              <a:t> </a:t>
            </a:r>
            <a:r>
              <a:rPr sz="3350" b="1" spc="-100" dirty="0">
                <a:latin typeface="Times New Roman" panose="02020603050405020304"/>
                <a:cs typeface="Times New Roman" panose="02020603050405020304"/>
              </a:rPr>
              <a:t>Input</a:t>
            </a:r>
            <a:r>
              <a:rPr sz="3350" b="1" spc="-11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Collection</a:t>
            </a:r>
            <a:endParaRPr sz="3350" b="0" dirty="0">
              <a:latin typeface="Times New Roman" panose="02020603050405020304"/>
              <a:cs typeface="Times New Roman" panose="02020603050405020304"/>
            </a:endParaRPr>
          </a:p>
          <a:p>
            <a:pPr marL="737870" marR="1330325">
              <a:lnSpc>
                <a:spcPts val="3980"/>
              </a:lnSpc>
              <a:spcBef>
                <a:spcPts val="140"/>
              </a:spcBef>
            </a:pPr>
            <a:r>
              <a:rPr sz="3350" b="0" spc="-10" dirty="0">
                <a:latin typeface="Times New Roman" panose="02020603050405020304"/>
                <a:cs typeface="Times New Roman" panose="02020603050405020304"/>
              </a:rPr>
              <a:t>The</a:t>
            </a:r>
            <a:r>
              <a:rPr sz="3350" b="0" spc="-125"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system</a:t>
            </a:r>
            <a:r>
              <a:rPr sz="3350" b="0" spc="-95" dirty="0">
                <a:latin typeface="Times New Roman" panose="02020603050405020304"/>
                <a:cs typeface="Times New Roman" panose="02020603050405020304"/>
              </a:rPr>
              <a:t> </a:t>
            </a:r>
            <a:r>
              <a:rPr sz="3350" b="0" spc="-125" dirty="0">
                <a:latin typeface="Times New Roman" panose="02020603050405020304"/>
                <a:cs typeface="Times New Roman" panose="02020603050405020304"/>
              </a:rPr>
              <a:t>prompts</a:t>
            </a:r>
            <a:r>
              <a:rPr sz="3350" b="0" spc="-8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95" dirty="0">
                <a:latin typeface="Times New Roman" panose="02020603050405020304"/>
                <a:cs typeface="Times New Roman" panose="02020603050405020304"/>
              </a:rPr>
              <a:t> </a:t>
            </a:r>
            <a:r>
              <a:rPr sz="3350" b="0" spc="-85" dirty="0">
                <a:latin typeface="Times New Roman" panose="02020603050405020304"/>
                <a:cs typeface="Times New Roman" panose="02020603050405020304"/>
              </a:rPr>
              <a:t>user</a:t>
            </a:r>
            <a:r>
              <a:rPr sz="3350" b="0" spc="-9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9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speak</a:t>
            </a:r>
            <a:r>
              <a:rPr sz="3350" b="0" spc="-100" dirty="0">
                <a:latin typeface="Times New Roman" panose="02020603050405020304"/>
                <a:cs typeface="Times New Roman" panose="02020603050405020304"/>
              </a:rPr>
              <a:t> </a:t>
            </a:r>
            <a:r>
              <a:rPr sz="3350" b="0" spc="-70" dirty="0">
                <a:latin typeface="Times New Roman" panose="02020603050405020304"/>
                <a:cs typeface="Times New Roman" panose="02020603050405020304"/>
              </a:rPr>
              <a:t>their</a:t>
            </a:r>
            <a:r>
              <a:rPr sz="3350" b="0" spc="-95" dirty="0">
                <a:latin typeface="Times New Roman" panose="02020603050405020304"/>
                <a:cs typeface="Times New Roman" panose="02020603050405020304"/>
              </a:rPr>
              <a:t> </a:t>
            </a:r>
            <a:r>
              <a:rPr sz="3350" b="0" spc="-130" dirty="0">
                <a:latin typeface="Times New Roman" panose="02020603050405020304"/>
                <a:cs typeface="Times New Roman" panose="02020603050405020304"/>
              </a:rPr>
              <a:t>order</a:t>
            </a:r>
            <a:r>
              <a:rPr sz="3350" b="0" spc="-8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(e.g.,</a:t>
            </a:r>
            <a:r>
              <a:rPr sz="3350" b="0" spc="-95" dirty="0">
                <a:latin typeface="Times New Roman" panose="02020603050405020304"/>
                <a:cs typeface="Times New Roman" panose="02020603050405020304"/>
              </a:rPr>
              <a:t> </a:t>
            </a:r>
            <a:r>
              <a:rPr sz="3350" b="0" spc="-35" dirty="0">
                <a:latin typeface="Times New Roman" panose="02020603050405020304"/>
                <a:cs typeface="Times New Roman" panose="02020603050405020304"/>
              </a:rPr>
              <a:t>item</a:t>
            </a:r>
            <a:r>
              <a:rPr sz="3350" b="0" spc="-9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names,</a:t>
            </a:r>
            <a:r>
              <a:rPr sz="3350" b="0" spc="-95" dirty="0">
                <a:latin typeface="Times New Roman" panose="02020603050405020304"/>
                <a:cs typeface="Times New Roman" panose="02020603050405020304"/>
              </a:rPr>
              <a:t> </a:t>
            </a:r>
            <a:r>
              <a:rPr sz="3350" b="0" spc="-90" dirty="0">
                <a:latin typeface="Times New Roman" panose="02020603050405020304"/>
                <a:cs typeface="Times New Roman" panose="02020603050405020304"/>
              </a:rPr>
              <a:t>quantity,</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address). </a:t>
            </a:r>
            <a:r>
              <a:rPr sz="3350" b="0" dirty="0">
                <a:latin typeface="Times New Roman" panose="02020603050405020304"/>
                <a:cs typeface="Times New Roman" panose="02020603050405020304"/>
              </a:rPr>
              <a:t>User</a:t>
            </a:r>
            <a:r>
              <a:rPr sz="3350" b="0" spc="-110" dirty="0">
                <a:latin typeface="Times New Roman" panose="02020603050405020304"/>
                <a:cs typeface="Times New Roman" panose="02020603050405020304"/>
              </a:rPr>
              <a:t> responds</a:t>
            </a:r>
            <a:r>
              <a:rPr sz="3350" b="0" spc="-85" dirty="0">
                <a:latin typeface="Times New Roman" panose="02020603050405020304"/>
                <a:cs typeface="Times New Roman" panose="02020603050405020304"/>
              </a:rPr>
              <a:t> </a:t>
            </a:r>
            <a:r>
              <a:rPr sz="3350" b="0" spc="-95" dirty="0">
                <a:latin typeface="Times New Roman" panose="02020603050405020304"/>
                <a:cs typeface="Times New Roman" panose="02020603050405020304"/>
              </a:rPr>
              <a:t>verbally</a:t>
            </a:r>
            <a:r>
              <a:rPr sz="3350" b="0" spc="-9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in</a:t>
            </a:r>
            <a:r>
              <a:rPr sz="3350" b="0" spc="-85" dirty="0">
                <a:latin typeface="Times New Roman" panose="02020603050405020304"/>
                <a:cs typeface="Times New Roman" panose="02020603050405020304"/>
              </a:rPr>
              <a:t> </a:t>
            </a:r>
            <a:r>
              <a:rPr sz="3350" b="0" spc="-70" dirty="0">
                <a:latin typeface="Times New Roman" panose="02020603050405020304"/>
                <a:cs typeface="Times New Roman" panose="02020603050405020304"/>
              </a:rPr>
              <a:t>their</a:t>
            </a:r>
            <a:r>
              <a:rPr sz="3350" b="0" spc="-90" dirty="0">
                <a:latin typeface="Times New Roman" panose="02020603050405020304"/>
                <a:cs typeface="Times New Roman" panose="02020603050405020304"/>
              </a:rPr>
              <a:t> </a:t>
            </a:r>
            <a:r>
              <a:rPr sz="3350" b="0" spc="-140" dirty="0">
                <a:latin typeface="Times New Roman" panose="02020603050405020304"/>
                <a:cs typeface="Times New Roman" panose="02020603050405020304"/>
              </a:rPr>
              <a:t>preferred</a:t>
            </a:r>
            <a:r>
              <a:rPr sz="3350" b="0" spc="-7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language.</a:t>
            </a:r>
            <a:endParaRPr sz="3350" b="0" dirty="0">
              <a:latin typeface="Times New Roman" panose="02020603050405020304"/>
              <a:cs typeface="Times New Roman" panose="02020603050405020304"/>
            </a:endParaRPr>
          </a:p>
          <a:p>
            <a:pPr marL="12700">
              <a:lnSpc>
                <a:spcPts val="3820"/>
              </a:lnSpc>
            </a:pPr>
            <a:r>
              <a:rPr sz="3350" b="1" dirty="0">
                <a:latin typeface="Times New Roman" panose="02020603050405020304"/>
                <a:cs typeface="Times New Roman" panose="02020603050405020304"/>
              </a:rPr>
              <a:t>Step</a:t>
            </a:r>
            <a:r>
              <a:rPr sz="3350" b="1" spc="-14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3:</a:t>
            </a:r>
            <a:r>
              <a:rPr sz="3350" b="1" spc="-140" dirty="0">
                <a:latin typeface="Times New Roman" panose="02020603050405020304"/>
                <a:cs typeface="Times New Roman" panose="02020603050405020304"/>
              </a:rPr>
              <a:t> </a:t>
            </a:r>
            <a:r>
              <a:rPr sz="3350" b="1" spc="-55" dirty="0">
                <a:latin typeface="Times New Roman" panose="02020603050405020304"/>
                <a:cs typeface="Times New Roman" panose="02020603050405020304"/>
              </a:rPr>
              <a:t>Speech-</a:t>
            </a:r>
            <a:r>
              <a:rPr sz="3350" b="1" spc="-10" dirty="0">
                <a:latin typeface="Times New Roman" panose="02020603050405020304"/>
                <a:cs typeface="Times New Roman" panose="02020603050405020304"/>
              </a:rPr>
              <a:t>to-Text</a:t>
            </a:r>
            <a:r>
              <a:rPr sz="3350" b="1" spc="-14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Conversion</a:t>
            </a:r>
            <a:endParaRPr sz="3350" b="0" dirty="0">
              <a:latin typeface="Times New Roman" panose="02020603050405020304"/>
              <a:cs typeface="Times New Roman" panose="02020603050405020304"/>
            </a:endParaRPr>
          </a:p>
          <a:p>
            <a:pPr marL="737870" marR="5080">
              <a:lnSpc>
                <a:spcPts val="3980"/>
              </a:lnSpc>
              <a:spcBef>
                <a:spcPts val="145"/>
              </a:spcBef>
            </a:pPr>
            <a:r>
              <a:rPr sz="3350" b="0" spc="-10" dirty="0">
                <a:latin typeface="Times New Roman" panose="02020603050405020304"/>
                <a:cs typeface="Times New Roman" panose="02020603050405020304"/>
              </a:rPr>
              <a:t>The</a:t>
            </a:r>
            <a:r>
              <a:rPr sz="3350" b="0" spc="-100"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system</a:t>
            </a:r>
            <a:r>
              <a:rPr sz="3350" b="0" spc="-9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uses</a:t>
            </a:r>
            <a:r>
              <a:rPr sz="3350" b="0" spc="-9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a</a:t>
            </a:r>
            <a:r>
              <a:rPr sz="3350" b="0" spc="-100" dirty="0">
                <a:latin typeface="Times New Roman" panose="02020603050405020304"/>
                <a:cs typeface="Times New Roman" panose="02020603050405020304"/>
              </a:rPr>
              <a:t> </a:t>
            </a:r>
            <a:r>
              <a:rPr sz="3350" b="0" spc="-35" dirty="0">
                <a:latin typeface="Times New Roman" panose="02020603050405020304"/>
                <a:cs typeface="Times New Roman" panose="02020603050405020304"/>
              </a:rPr>
              <a:t>Multilingual</a:t>
            </a:r>
            <a:r>
              <a:rPr sz="3350" b="0" spc="-95"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Speech-</a:t>
            </a:r>
            <a:r>
              <a:rPr sz="3350" b="0" spc="-10" dirty="0">
                <a:latin typeface="Times New Roman" panose="02020603050405020304"/>
                <a:cs typeface="Times New Roman" panose="02020603050405020304"/>
              </a:rPr>
              <a:t>to-Text</a:t>
            </a:r>
            <a:r>
              <a:rPr sz="3350" b="0" spc="-9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(STT)</a:t>
            </a:r>
            <a:r>
              <a:rPr sz="3350" b="0" spc="-100"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Engine</a:t>
            </a:r>
            <a:r>
              <a:rPr sz="3350" b="0" spc="-9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95" dirty="0">
                <a:latin typeface="Times New Roman" panose="02020603050405020304"/>
                <a:cs typeface="Times New Roman" panose="02020603050405020304"/>
              </a:rPr>
              <a:t> </a:t>
            </a:r>
            <a:r>
              <a:rPr sz="3350" b="0" spc="-110" dirty="0">
                <a:latin typeface="Times New Roman" panose="02020603050405020304"/>
                <a:cs typeface="Times New Roman" panose="02020603050405020304"/>
              </a:rPr>
              <a:t>convert</a:t>
            </a:r>
            <a:r>
              <a:rPr sz="3350" b="0" spc="-10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95" dirty="0">
                <a:latin typeface="Times New Roman" panose="02020603050405020304"/>
                <a:cs typeface="Times New Roman" panose="02020603050405020304"/>
              </a:rPr>
              <a:t> </a:t>
            </a:r>
            <a:r>
              <a:rPr sz="3350" b="0" spc="-80" dirty="0">
                <a:latin typeface="Times New Roman" panose="02020603050405020304"/>
                <a:cs typeface="Times New Roman" panose="02020603050405020304"/>
              </a:rPr>
              <a:t>spoken</a:t>
            </a:r>
            <a:r>
              <a:rPr sz="3350" b="0" spc="-95" dirty="0">
                <a:latin typeface="Times New Roman" panose="02020603050405020304"/>
                <a:cs typeface="Times New Roman" panose="02020603050405020304"/>
              </a:rPr>
              <a:t> </a:t>
            </a:r>
            <a:r>
              <a:rPr sz="3350" b="0" spc="-100" dirty="0">
                <a:latin typeface="Times New Roman" panose="02020603050405020304"/>
                <a:cs typeface="Times New Roman" panose="02020603050405020304"/>
              </a:rPr>
              <a:t>input </a:t>
            </a:r>
            <a:r>
              <a:rPr sz="3350" b="0" spc="-20" dirty="0">
                <a:latin typeface="Times New Roman" panose="02020603050405020304"/>
                <a:cs typeface="Times New Roman" panose="02020603050405020304"/>
              </a:rPr>
              <a:t>into </a:t>
            </a:r>
            <a:r>
              <a:rPr sz="3350" b="0" spc="-85" dirty="0">
                <a:latin typeface="Times New Roman" panose="02020603050405020304"/>
                <a:cs typeface="Times New Roman" panose="02020603050405020304"/>
              </a:rPr>
              <a:t>written</a:t>
            </a:r>
            <a:r>
              <a:rPr sz="3350" b="0" spc="-7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text.</a:t>
            </a:r>
            <a:endParaRPr sz="3350" b="0" dirty="0">
              <a:latin typeface="Times New Roman" panose="02020603050405020304"/>
              <a:cs typeface="Times New Roman" panose="02020603050405020304"/>
            </a:endParaRPr>
          </a:p>
          <a:p>
            <a:pPr marL="12700">
              <a:lnSpc>
                <a:spcPts val="3820"/>
              </a:lnSpc>
            </a:pPr>
            <a:r>
              <a:rPr sz="3350" b="1" dirty="0">
                <a:latin typeface="Times New Roman" panose="02020603050405020304"/>
                <a:cs typeface="Times New Roman" panose="02020603050405020304"/>
              </a:rPr>
              <a:t>Step</a:t>
            </a:r>
            <a:r>
              <a:rPr sz="3350" b="1" spc="-15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4:</a:t>
            </a:r>
            <a:r>
              <a:rPr sz="3350" b="1" spc="-150" dirty="0">
                <a:latin typeface="Times New Roman" panose="02020603050405020304"/>
                <a:cs typeface="Times New Roman" panose="02020603050405020304"/>
              </a:rPr>
              <a:t> </a:t>
            </a:r>
            <a:r>
              <a:rPr sz="3350" b="1" spc="-30" dirty="0">
                <a:latin typeface="Times New Roman" panose="02020603050405020304"/>
                <a:cs typeface="Times New Roman" panose="02020603050405020304"/>
              </a:rPr>
              <a:t>Natural</a:t>
            </a:r>
            <a:r>
              <a:rPr sz="3350" b="1" spc="-150" dirty="0">
                <a:latin typeface="Times New Roman" panose="02020603050405020304"/>
                <a:cs typeface="Times New Roman" panose="02020603050405020304"/>
              </a:rPr>
              <a:t> </a:t>
            </a:r>
            <a:r>
              <a:rPr sz="3350" b="1" spc="-35" dirty="0">
                <a:latin typeface="Times New Roman" panose="02020603050405020304"/>
                <a:cs typeface="Times New Roman" panose="02020603050405020304"/>
              </a:rPr>
              <a:t>Language</a:t>
            </a:r>
            <a:r>
              <a:rPr sz="3350" b="1" spc="-150" dirty="0">
                <a:latin typeface="Times New Roman" panose="02020603050405020304"/>
                <a:cs typeface="Times New Roman" panose="02020603050405020304"/>
              </a:rPr>
              <a:t> </a:t>
            </a:r>
            <a:r>
              <a:rPr sz="3350" b="1" spc="-30" dirty="0">
                <a:latin typeface="Times New Roman" panose="02020603050405020304"/>
                <a:cs typeface="Times New Roman" panose="02020603050405020304"/>
              </a:rPr>
              <a:t>Processing</a:t>
            </a:r>
            <a:r>
              <a:rPr sz="3350" b="1" spc="-150" dirty="0">
                <a:latin typeface="Times New Roman" panose="02020603050405020304"/>
                <a:cs typeface="Times New Roman" panose="02020603050405020304"/>
              </a:rPr>
              <a:t> </a:t>
            </a:r>
            <a:r>
              <a:rPr sz="3350" b="1" spc="50" dirty="0">
                <a:latin typeface="Times New Roman" panose="02020603050405020304"/>
                <a:cs typeface="Times New Roman" panose="02020603050405020304"/>
              </a:rPr>
              <a:t>(NLP)</a:t>
            </a:r>
            <a:endParaRPr sz="3350" dirty="0">
              <a:latin typeface="Times New Roman" panose="02020603050405020304"/>
              <a:cs typeface="Times New Roman" panose="02020603050405020304"/>
            </a:endParaRPr>
          </a:p>
          <a:p>
            <a:pPr marL="1463040" marR="9994265" indent="-725805">
              <a:lnSpc>
                <a:spcPts val="3980"/>
              </a:lnSpc>
              <a:spcBef>
                <a:spcPts val="145"/>
              </a:spcBef>
            </a:pPr>
            <a:r>
              <a:rPr sz="3350" b="0" spc="105" dirty="0">
                <a:latin typeface="Times New Roman" panose="02020603050405020304"/>
                <a:cs typeface="Times New Roman" panose="02020603050405020304"/>
              </a:rPr>
              <a:t>NLP</a:t>
            </a:r>
            <a:r>
              <a:rPr sz="3350" b="0" spc="-90" dirty="0">
                <a:latin typeface="Times New Roman" panose="02020603050405020304"/>
                <a:cs typeface="Times New Roman" panose="02020603050405020304"/>
              </a:rPr>
              <a:t> </a:t>
            </a:r>
            <a:r>
              <a:rPr sz="3350" b="0" spc="-80" dirty="0">
                <a:latin typeface="Times New Roman" panose="02020603050405020304"/>
                <a:cs typeface="Times New Roman" panose="02020603050405020304"/>
              </a:rPr>
              <a:t>techniques</a:t>
            </a:r>
            <a:r>
              <a:rPr sz="3350" b="0" spc="-90"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are</a:t>
            </a:r>
            <a:r>
              <a:rPr sz="3350" b="0" spc="-90" dirty="0">
                <a:latin typeface="Times New Roman" panose="02020603050405020304"/>
                <a:cs typeface="Times New Roman" panose="02020603050405020304"/>
              </a:rPr>
              <a:t> </a:t>
            </a:r>
            <a:r>
              <a:rPr sz="3350" b="0" spc="-80" dirty="0">
                <a:latin typeface="Times New Roman" panose="02020603050405020304"/>
                <a:cs typeface="Times New Roman" panose="02020603050405020304"/>
              </a:rPr>
              <a:t>applied</a:t>
            </a:r>
            <a:r>
              <a:rPr sz="3350" b="0" spc="-85"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to: </a:t>
            </a:r>
            <a:r>
              <a:rPr sz="3350" b="0" spc="-40" dirty="0">
                <a:latin typeface="Times New Roman" panose="02020603050405020304"/>
                <a:cs typeface="Times New Roman" panose="02020603050405020304"/>
              </a:rPr>
              <a:t>Identify</a:t>
            </a:r>
            <a:r>
              <a:rPr sz="3350" b="0" spc="-155" dirty="0">
                <a:latin typeface="Times New Roman" panose="02020603050405020304"/>
                <a:cs typeface="Times New Roman" panose="02020603050405020304"/>
              </a:rPr>
              <a:t> </a:t>
            </a:r>
            <a:r>
              <a:rPr sz="3350" b="0" spc="-95" dirty="0">
                <a:latin typeface="Times New Roman" panose="02020603050405020304"/>
                <a:cs typeface="Times New Roman" panose="02020603050405020304"/>
              </a:rPr>
              <a:t>and</a:t>
            </a:r>
            <a:r>
              <a:rPr sz="3350" b="0" spc="-114"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extract</a:t>
            </a:r>
            <a:r>
              <a:rPr sz="3350" b="0" spc="-135" dirty="0">
                <a:latin typeface="Times New Roman" panose="02020603050405020304"/>
                <a:cs typeface="Times New Roman" panose="02020603050405020304"/>
              </a:rPr>
              <a:t> </a:t>
            </a:r>
            <a:r>
              <a:rPr sz="3350" b="0" spc="-35" dirty="0">
                <a:latin typeface="Times New Roman" panose="02020603050405020304"/>
                <a:cs typeface="Times New Roman" panose="02020603050405020304"/>
              </a:rPr>
              <a:t>item</a:t>
            </a:r>
            <a:r>
              <a:rPr sz="3350" b="0" spc="-13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names. </a:t>
            </a:r>
            <a:r>
              <a:rPr sz="3350" b="0" dirty="0">
                <a:latin typeface="Times New Roman" panose="02020603050405020304"/>
                <a:cs typeface="Times New Roman" panose="02020603050405020304"/>
              </a:rPr>
              <a:t>Detect</a:t>
            </a:r>
            <a:r>
              <a:rPr sz="3350" b="0" spc="-70"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quantities</a:t>
            </a:r>
            <a:r>
              <a:rPr sz="3350" b="0" spc="-65" dirty="0">
                <a:latin typeface="Times New Roman" panose="02020603050405020304"/>
                <a:cs typeface="Times New Roman" panose="02020603050405020304"/>
              </a:rPr>
              <a:t> </a:t>
            </a:r>
            <a:r>
              <a:rPr sz="3350" b="0" spc="-95" dirty="0">
                <a:latin typeface="Times New Roman" panose="02020603050405020304"/>
                <a:cs typeface="Times New Roman" panose="02020603050405020304"/>
              </a:rPr>
              <a:t>and</a:t>
            </a:r>
            <a:r>
              <a:rPr sz="3350" b="0" spc="-6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units.</a:t>
            </a:r>
            <a:endParaRPr sz="3350" b="0" dirty="0">
              <a:latin typeface="Times New Roman" panose="02020603050405020304"/>
              <a:cs typeface="Times New Roman" panose="02020603050405020304"/>
            </a:endParaRPr>
          </a:p>
          <a:p>
            <a:pPr marL="1463040">
              <a:lnSpc>
                <a:spcPts val="3815"/>
              </a:lnSpc>
            </a:pPr>
            <a:r>
              <a:rPr sz="3350" b="0" spc="-85" dirty="0">
                <a:latin typeface="Times New Roman" panose="02020603050405020304"/>
                <a:cs typeface="Times New Roman" panose="02020603050405020304"/>
              </a:rPr>
              <a:t>Understand</a:t>
            </a:r>
            <a:r>
              <a:rPr sz="3350" b="0" spc="-95" dirty="0">
                <a:latin typeface="Times New Roman" panose="02020603050405020304"/>
                <a:cs typeface="Times New Roman" panose="02020603050405020304"/>
              </a:rPr>
              <a:t> </a:t>
            </a:r>
            <a:r>
              <a:rPr sz="3350" b="0" spc="-100" dirty="0">
                <a:latin typeface="Times New Roman" panose="02020603050405020304"/>
                <a:cs typeface="Times New Roman" panose="02020603050405020304"/>
              </a:rPr>
              <a:t>delivery</a:t>
            </a:r>
            <a:r>
              <a:rPr sz="3350" b="0" spc="-85" dirty="0">
                <a:latin typeface="Times New Roman" panose="02020603050405020304"/>
                <a:cs typeface="Times New Roman" panose="02020603050405020304"/>
              </a:rPr>
              <a:t> </a:t>
            </a:r>
            <a:r>
              <a:rPr sz="3350" b="0" spc="-100" dirty="0">
                <a:latin typeface="Times New Roman" panose="02020603050405020304"/>
                <a:cs typeface="Times New Roman" panose="02020603050405020304"/>
              </a:rPr>
              <a:t>preferences</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or</a:t>
            </a:r>
            <a:r>
              <a:rPr sz="3350" b="0" spc="-9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location.</a:t>
            </a:r>
            <a:endParaRPr sz="3350" b="0" dirty="0">
              <a:latin typeface="Times New Roman" panose="02020603050405020304"/>
              <a:cs typeface="Times New Roman" panose="02020603050405020304"/>
            </a:endParaRPr>
          </a:p>
          <a:p>
            <a:pPr marL="12700">
              <a:lnSpc>
                <a:spcPts val="3975"/>
              </a:lnSpc>
            </a:pPr>
            <a:r>
              <a:rPr sz="3350" b="1" dirty="0">
                <a:latin typeface="Times New Roman" panose="02020603050405020304"/>
                <a:cs typeface="Times New Roman" panose="02020603050405020304"/>
              </a:rPr>
              <a:t>Step</a:t>
            </a:r>
            <a:r>
              <a:rPr sz="3350" b="1" spc="-13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5:</a:t>
            </a:r>
            <a:r>
              <a:rPr sz="3350" b="1" spc="-125" dirty="0">
                <a:latin typeface="Times New Roman" panose="02020603050405020304"/>
                <a:cs typeface="Times New Roman" panose="02020603050405020304"/>
              </a:rPr>
              <a:t> </a:t>
            </a:r>
            <a:r>
              <a:rPr sz="3350" b="1" spc="-95" dirty="0">
                <a:latin typeface="Times New Roman" panose="02020603050405020304"/>
                <a:cs typeface="Times New Roman" panose="02020603050405020304"/>
              </a:rPr>
              <a:t>Order</a:t>
            </a:r>
            <a:r>
              <a:rPr sz="3350" b="1" spc="-11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Generation</a:t>
            </a:r>
            <a:endParaRPr sz="3350" dirty="0">
              <a:latin typeface="Times New Roman" panose="02020603050405020304"/>
              <a:cs typeface="Times New Roman" panose="02020603050405020304"/>
            </a:endParaRPr>
          </a:p>
          <a:p>
            <a:pPr marL="737870">
              <a:lnSpc>
                <a:spcPts val="3975"/>
              </a:lnSpc>
            </a:pPr>
            <a:r>
              <a:rPr sz="3350" b="0" spc="-10" dirty="0">
                <a:latin typeface="Times New Roman" panose="02020603050405020304"/>
                <a:cs typeface="Times New Roman" panose="02020603050405020304"/>
              </a:rPr>
              <a:t>Based</a:t>
            </a:r>
            <a:r>
              <a:rPr sz="3350" b="0" spc="-18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on</a:t>
            </a:r>
            <a:r>
              <a:rPr sz="3350" b="0" spc="-14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5" dirty="0">
                <a:latin typeface="Times New Roman" panose="02020603050405020304"/>
                <a:cs typeface="Times New Roman" panose="02020603050405020304"/>
              </a:rPr>
              <a:t> </a:t>
            </a:r>
            <a:r>
              <a:rPr sz="3350" b="0" spc="-45" dirty="0">
                <a:latin typeface="Times New Roman" panose="02020603050405020304"/>
                <a:cs typeface="Times New Roman" panose="02020603050405020304"/>
              </a:rPr>
              <a:t>extracted</a:t>
            </a:r>
            <a:r>
              <a:rPr sz="3350" b="0" spc="-14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data,</a:t>
            </a:r>
            <a:r>
              <a:rPr sz="3350" b="0" spc="-14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5"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system</a:t>
            </a:r>
            <a:r>
              <a:rPr sz="3350" b="0" spc="-140"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compiles</a:t>
            </a:r>
            <a:r>
              <a:rPr sz="3350" b="0" spc="-14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a</a:t>
            </a:r>
            <a:r>
              <a:rPr sz="3350" b="0" spc="-135" dirty="0">
                <a:latin typeface="Times New Roman" panose="02020603050405020304"/>
                <a:cs typeface="Times New Roman" panose="02020603050405020304"/>
              </a:rPr>
              <a:t> </a:t>
            </a:r>
            <a:r>
              <a:rPr sz="3350" b="0" spc="-114" dirty="0">
                <a:latin typeface="Times New Roman" panose="02020603050405020304"/>
                <a:cs typeface="Times New Roman" panose="02020603050405020304"/>
              </a:rPr>
              <a:t>structured</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order.</a:t>
            </a:r>
            <a:endParaRPr sz="3350" b="0" dirty="0">
              <a:latin typeface="Times New Roman" panose="02020603050405020304"/>
              <a:cs typeface="Times New Roman" panose="02020603050405020304"/>
            </a:endParaRPr>
          </a:p>
          <a:p>
            <a:pPr marL="1463040">
              <a:lnSpc>
                <a:spcPts val="4000"/>
              </a:lnSpc>
            </a:pPr>
            <a:r>
              <a:rPr sz="3350" b="0" spc="-50" dirty="0">
                <a:latin typeface="Times New Roman" panose="02020603050405020304"/>
                <a:cs typeface="Times New Roman" panose="02020603050405020304"/>
              </a:rPr>
              <a:t>Example:</a:t>
            </a:r>
            <a:r>
              <a:rPr sz="3350" b="0" spc="-7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2</a:t>
            </a:r>
            <a:r>
              <a:rPr sz="3350" b="0" spc="-6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kg</a:t>
            </a:r>
            <a:r>
              <a:rPr sz="3350" b="0" spc="-6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rice,</a:t>
            </a:r>
            <a:r>
              <a:rPr sz="3350" b="0" spc="-6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1</a:t>
            </a:r>
            <a:r>
              <a:rPr sz="3350" b="0" spc="-65" dirty="0">
                <a:latin typeface="Times New Roman" panose="02020603050405020304"/>
                <a:cs typeface="Times New Roman" panose="02020603050405020304"/>
              </a:rPr>
              <a:t> </a:t>
            </a:r>
            <a:r>
              <a:rPr sz="3350" b="0" spc="-40" dirty="0">
                <a:latin typeface="Times New Roman" panose="02020603050405020304"/>
                <a:cs typeface="Times New Roman" panose="02020603050405020304"/>
              </a:rPr>
              <a:t>packet</a:t>
            </a:r>
            <a:r>
              <a:rPr sz="3350" b="0" spc="-6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salt,</a:t>
            </a:r>
            <a:r>
              <a:rPr sz="3350" b="0" spc="-70" dirty="0">
                <a:latin typeface="Times New Roman" panose="02020603050405020304"/>
                <a:cs typeface="Times New Roman" panose="02020603050405020304"/>
              </a:rPr>
              <a:t> </a:t>
            </a:r>
            <a:r>
              <a:rPr sz="3350" b="0" spc="-100" dirty="0">
                <a:latin typeface="Times New Roman" panose="02020603050405020304"/>
                <a:cs typeface="Times New Roman" panose="02020603050405020304"/>
              </a:rPr>
              <a:t>delivery</a:t>
            </a:r>
            <a:r>
              <a:rPr sz="3350" b="0" spc="-6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6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home.</a:t>
            </a:r>
            <a:endParaRPr sz="3350" b="0" dirty="0">
              <a:latin typeface="Times New Roman" panose="02020603050405020304"/>
              <a:cs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0141" y="2297335"/>
            <a:ext cx="101286" cy="101286"/>
          </a:xfrm>
          <a:prstGeom prst="rect">
            <a:avLst/>
          </a:prstGeom>
        </p:spPr>
      </p:pic>
      <p:pic>
        <p:nvPicPr>
          <p:cNvPr id="3" name="object 3"/>
          <p:cNvPicPr/>
          <p:nvPr/>
        </p:nvPicPr>
        <p:blipFill>
          <a:blip r:embed="rId3" cstate="print"/>
          <a:stretch>
            <a:fillRect/>
          </a:stretch>
        </p:blipFill>
        <p:spPr>
          <a:xfrm>
            <a:off x="970141" y="2803770"/>
            <a:ext cx="101286" cy="101286"/>
          </a:xfrm>
          <a:prstGeom prst="rect">
            <a:avLst/>
          </a:prstGeom>
        </p:spPr>
      </p:pic>
      <p:pic>
        <p:nvPicPr>
          <p:cNvPr id="4" name="object 4"/>
          <p:cNvPicPr/>
          <p:nvPr/>
        </p:nvPicPr>
        <p:blipFill>
          <a:blip r:embed="rId3" cstate="print"/>
          <a:stretch>
            <a:fillRect/>
          </a:stretch>
        </p:blipFill>
        <p:spPr>
          <a:xfrm>
            <a:off x="970141" y="3310205"/>
            <a:ext cx="101286" cy="101286"/>
          </a:xfrm>
          <a:prstGeom prst="rect">
            <a:avLst/>
          </a:prstGeom>
        </p:spPr>
      </p:pic>
      <p:pic>
        <p:nvPicPr>
          <p:cNvPr id="5" name="object 5"/>
          <p:cNvPicPr/>
          <p:nvPr/>
        </p:nvPicPr>
        <p:blipFill>
          <a:blip r:embed="rId3" cstate="print"/>
          <a:stretch>
            <a:fillRect/>
          </a:stretch>
        </p:blipFill>
        <p:spPr>
          <a:xfrm>
            <a:off x="970141" y="4323075"/>
            <a:ext cx="101286" cy="101286"/>
          </a:xfrm>
          <a:prstGeom prst="rect">
            <a:avLst/>
          </a:prstGeom>
        </p:spPr>
      </p:pic>
      <p:pic>
        <p:nvPicPr>
          <p:cNvPr id="6" name="object 6"/>
          <p:cNvPicPr/>
          <p:nvPr/>
        </p:nvPicPr>
        <p:blipFill>
          <a:blip r:embed="rId4" cstate="print"/>
          <a:stretch>
            <a:fillRect/>
          </a:stretch>
        </p:blipFill>
        <p:spPr>
          <a:xfrm>
            <a:off x="970141" y="4829510"/>
            <a:ext cx="101286" cy="101286"/>
          </a:xfrm>
          <a:prstGeom prst="rect">
            <a:avLst/>
          </a:prstGeom>
        </p:spPr>
      </p:pic>
      <p:pic>
        <p:nvPicPr>
          <p:cNvPr id="7" name="object 7"/>
          <p:cNvPicPr/>
          <p:nvPr/>
        </p:nvPicPr>
        <p:blipFill>
          <a:blip r:embed="rId3" cstate="print"/>
          <a:stretch>
            <a:fillRect/>
          </a:stretch>
        </p:blipFill>
        <p:spPr>
          <a:xfrm>
            <a:off x="970141" y="5842379"/>
            <a:ext cx="101286" cy="101286"/>
          </a:xfrm>
          <a:prstGeom prst="rect">
            <a:avLst/>
          </a:prstGeom>
        </p:spPr>
      </p:pic>
      <p:pic>
        <p:nvPicPr>
          <p:cNvPr id="8" name="object 8"/>
          <p:cNvPicPr/>
          <p:nvPr/>
        </p:nvPicPr>
        <p:blipFill>
          <a:blip r:embed="rId3" cstate="print"/>
          <a:stretch>
            <a:fillRect/>
          </a:stretch>
        </p:blipFill>
        <p:spPr>
          <a:xfrm>
            <a:off x="970141" y="6348814"/>
            <a:ext cx="101286" cy="101286"/>
          </a:xfrm>
          <a:prstGeom prst="rect">
            <a:avLst/>
          </a:prstGeom>
        </p:spPr>
      </p:pic>
      <p:pic>
        <p:nvPicPr>
          <p:cNvPr id="9" name="object 9"/>
          <p:cNvPicPr/>
          <p:nvPr/>
        </p:nvPicPr>
        <p:blipFill>
          <a:blip r:embed="rId4" cstate="print"/>
          <a:stretch>
            <a:fillRect/>
          </a:stretch>
        </p:blipFill>
        <p:spPr>
          <a:xfrm>
            <a:off x="970141" y="7361684"/>
            <a:ext cx="101286" cy="101286"/>
          </a:xfrm>
          <a:prstGeom prst="rect">
            <a:avLst/>
          </a:prstGeom>
        </p:spPr>
      </p:pic>
      <p:sp>
        <p:nvSpPr>
          <p:cNvPr id="10" name="object 10"/>
          <p:cNvSpPr txBox="1"/>
          <p:nvPr/>
        </p:nvSpPr>
        <p:spPr>
          <a:xfrm>
            <a:off x="501650" y="1502093"/>
            <a:ext cx="16520794" cy="6681470"/>
          </a:xfrm>
          <a:prstGeom prst="rect">
            <a:avLst/>
          </a:prstGeom>
        </p:spPr>
        <p:txBody>
          <a:bodyPr vert="horz" wrap="square" lIns="0" tIns="15240" rIns="0" bIns="0" rtlCol="0">
            <a:spAutoFit/>
          </a:bodyPr>
          <a:lstStyle/>
          <a:p>
            <a:pPr marL="12700">
              <a:lnSpc>
                <a:spcPts val="4005"/>
              </a:lnSpc>
              <a:spcBef>
                <a:spcPts val="120"/>
              </a:spcBef>
            </a:pPr>
            <a:r>
              <a:rPr sz="3350" b="1" dirty="0">
                <a:latin typeface="Times New Roman" panose="02020603050405020304"/>
                <a:cs typeface="Times New Roman" panose="02020603050405020304"/>
              </a:rPr>
              <a:t>Step</a:t>
            </a:r>
            <a:r>
              <a:rPr sz="3350" b="1" spc="-110"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6:</a:t>
            </a:r>
            <a:r>
              <a:rPr sz="3350" b="1" spc="-105"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User</a:t>
            </a:r>
            <a:r>
              <a:rPr sz="3350" b="1" spc="-110"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Confirmation</a:t>
            </a:r>
            <a:endParaRPr sz="3350" dirty="0">
              <a:latin typeface="Times New Roman" panose="02020603050405020304"/>
              <a:cs typeface="Times New Roman" panose="02020603050405020304"/>
            </a:endParaRPr>
          </a:p>
          <a:p>
            <a:pPr marL="739775" marR="3569335">
              <a:lnSpc>
                <a:spcPts val="3990"/>
              </a:lnSpc>
              <a:spcBef>
                <a:spcPts val="140"/>
              </a:spcBef>
            </a:pPr>
            <a:r>
              <a:rPr sz="3350" b="0" spc="-10" dirty="0">
                <a:latin typeface="Times New Roman" panose="02020603050405020304"/>
                <a:cs typeface="Times New Roman" panose="02020603050405020304"/>
              </a:rPr>
              <a:t>The</a:t>
            </a:r>
            <a:r>
              <a:rPr sz="3350" b="0" spc="-18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system</a:t>
            </a:r>
            <a:r>
              <a:rPr sz="3350" b="0" spc="-140"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reads</a:t>
            </a:r>
            <a:r>
              <a:rPr sz="3350" b="0" spc="-13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back</a:t>
            </a:r>
            <a:r>
              <a:rPr sz="3350" b="0" spc="-14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5" dirty="0">
                <a:latin typeface="Times New Roman" panose="02020603050405020304"/>
                <a:cs typeface="Times New Roman" panose="02020603050405020304"/>
              </a:rPr>
              <a:t> </a:t>
            </a:r>
            <a:r>
              <a:rPr sz="3350" b="0" spc="-120" dirty="0">
                <a:latin typeface="Times New Roman" panose="02020603050405020304"/>
                <a:cs typeface="Times New Roman" panose="02020603050405020304"/>
              </a:rPr>
              <a:t>order</a:t>
            </a:r>
            <a:r>
              <a:rPr sz="3350" b="0" spc="-9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13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5"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user</a:t>
            </a:r>
            <a:r>
              <a:rPr sz="3350" b="0" spc="-13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via</a:t>
            </a:r>
            <a:r>
              <a:rPr sz="3350" b="0" spc="-13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text-</a:t>
            </a:r>
            <a:r>
              <a:rPr sz="3350" b="0" spc="-10" dirty="0">
                <a:latin typeface="Times New Roman" panose="02020603050405020304"/>
                <a:cs typeface="Times New Roman" panose="02020603050405020304"/>
              </a:rPr>
              <a:t>to-</a:t>
            </a:r>
            <a:r>
              <a:rPr sz="3350" b="0" spc="-50" dirty="0">
                <a:latin typeface="Times New Roman" panose="02020603050405020304"/>
                <a:cs typeface="Times New Roman" panose="02020603050405020304"/>
              </a:rPr>
              <a:t>speech</a:t>
            </a:r>
            <a:r>
              <a:rPr sz="3350" b="0" spc="-13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(TTS). </a:t>
            </a:r>
            <a:r>
              <a:rPr sz="3350" b="0" dirty="0">
                <a:latin typeface="Times New Roman" panose="02020603050405020304"/>
                <a:cs typeface="Times New Roman" panose="02020603050405020304"/>
              </a:rPr>
              <a:t>Asks</a:t>
            </a:r>
            <a:r>
              <a:rPr sz="3350" b="0" spc="-75" dirty="0">
                <a:latin typeface="Times New Roman" panose="02020603050405020304"/>
                <a:cs typeface="Times New Roman" panose="02020603050405020304"/>
              </a:rPr>
              <a:t> </a:t>
            </a:r>
            <a:r>
              <a:rPr sz="3350" b="0" spc="-40" dirty="0">
                <a:latin typeface="Times New Roman" panose="02020603050405020304"/>
                <a:cs typeface="Times New Roman" panose="02020603050405020304"/>
              </a:rPr>
              <a:t>for</a:t>
            </a:r>
            <a:r>
              <a:rPr sz="3350" b="0" spc="-75"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confirmation</a:t>
            </a:r>
            <a:r>
              <a:rPr sz="3350" b="0" spc="-7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(e.g.,</a:t>
            </a:r>
            <a:r>
              <a:rPr sz="3350" b="0" spc="-7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“Do</a:t>
            </a:r>
            <a:r>
              <a:rPr sz="3350" b="0" spc="-70"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you</a:t>
            </a:r>
            <a:r>
              <a:rPr sz="3350" b="0" spc="-75" dirty="0">
                <a:latin typeface="Times New Roman" panose="02020603050405020304"/>
                <a:cs typeface="Times New Roman" panose="02020603050405020304"/>
              </a:rPr>
              <a:t> </a:t>
            </a:r>
            <a:r>
              <a:rPr sz="3350" b="0" spc="-95" dirty="0">
                <a:latin typeface="Times New Roman" panose="02020603050405020304"/>
                <a:cs typeface="Times New Roman" panose="02020603050405020304"/>
              </a:rPr>
              <a:t>want</a:t>
            </a:r>
            <a:r>
              <a:rPr sz="3350" b="0" spc="-7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7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place</a:t>
            </a:r>
            <a:r>
              <a:rPr sz="3350" b="0" spc="-7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this</a:t>
            </a:r>
            <a:r>
              <a:rPr sz="3350" b="0" spc="-7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order?”).</a:t>
            </a:r>
            <a:endParaRPr sz="3350" b="0" dirty="0">
              <a:latin typeface="Times New Roman" panose="02020603050405020304"/>
              <a:cs typeface="Times New Roman" panose="02020603050405020304"/>
            </a:endParaRPr>
          </a:p>
          <a:p>
            <a:pPr marL="739775">
              <a:lnSpc>
                <a:spcPts val="3840"/>
              </a:lnSpc>
            </a:pPr>
            <a:r>
              <a:rPr sz="3350" b="0" dirty="0">
                <a:latin typeface="Times New Roman" panose="02020603050405020304"/>
                <a:cs typeface="Times New Roman" panose="02020603050405020304"/>
              </a:rPr>
              <a:t>User</a:t>
            </a:r>
            <a:r>
              <a:rPr sz="3350" b="0" spc="-175"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confirms</a:t>
            </a:r>
            <a:r>
              <a:rPr sz="3350" b="0" spc="-13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or</a:t>
            </a:r>
            <a:r>
              <a:rPr sz="3350" b="0" spc="-13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corrects</a:t>
            </a:r>
            <a:r>
              <a:rPr sz="3350" b="0" spc="-13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0" dirty="0">
                <a:latin typeface="Times New Roman" panose="02020603050405020304"/>
                <a:cs typeface="Times New Roman" panose="02020603050405020304"/>
              </a:rPr>
              <a:t> </a:t>
            </a:r>
            <a:r>
              <a:rPr sz="3350" b="0" spc="-120" dirty="0">
                <a:latin typeface="Times New Roman" panose="02020603050405020304"/>
                <a:cs typeface="Times New Roman" panose="02020603050405020304"/>
              </a:rPr>
              <a:t>order</a:t>
            </a:r>
            <a:r>
              <a:rPr sz="3350" b="0" spc="-90"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via</a:t>
            </a:r>
            <a:r>
              <a:rPr sz="3350" b="0" spc="-13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voice.</a:t>
            </a:r>
            <a:endParaRPr sz="3350" b="0" dirty="0">
              <a:latin typeface="Times New Roman" panose="02020603050405020304"/>
              <a:cs typeface="Times New Roman" panose="02020603050405020304"/>
            </a:endParaRPr>
          </a:p>
          <a:p>
            <a:pPr marL="12700">
              <a:lnSpc>
                <a:spcPts val="3990"/>
              </a:lnSpc>
            </a:pPr>
            <a:r>
              <a:rPr sz="3350" b="1" dirty="0">
                <a:latin typeface="Times New Roman" panose="02020603050405020304"/>
                <a:cs typeface="Times New Roman" panose="02020603050405020304"/>
              </a:rPr>
              <a:t>Step</a:t>
            </a:r>
            <a:r>
              <a:rPr sz="3350" b="1" spc="-130"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7:</a:t>
            </a:r>
            <a:r>
              <a:rPr sz="3350" b="1" spc="-125" dirty="0">
                <a:latin typeface="Times New Roman" panose="02020603050405020304"/>
                <a:cs typeface="Times New Roman" panose="02020603050405020304"/>
              </a:rPr>
              <a:t> </a:t>
            </a:r>
            <a:r>
              <a:rPr sz="3350" b="1" spc="-80" dirty="0">
                <a:latin typeface="Times New Roman" panose="02020603050405020304"/>
                <a:cs typeface="Times New Roman" panose="02020603050405020304"/>
              </a:rPr>
              <a:t>Order</a:t>
            </a:r>
            <a:r>
              <a:rPr sz="3350" b="1" spc="-12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Finalization</a:t>
            </a:r>
            <a:endParaRPr sz="3350" dirty="0">
              <a:latin typeface="Times New Roman" panose="02020603050405020304"/>
              <a:cs typeface="Times New Roman" panose="02020603050405020304"/>
            </a:endParaRPr>
          </a:p>
          <a:p>
            <a:pPr marL="739775">
              <a:lnSpc>
                <a:spcPts val="3990"/>
              </a:lnSpc>
            </a:pPr>
            <a:r>
              <a:rPr sz="3350" b="0" dirty="0">
                <a:latin typeface="Times New Roman" panose="02020603050405020304"/>
                <a:cs typeface="Times New Roman" panose="02020603050405020304"/>
              </a:rPr>
              <a:t>Once</a:t>
            </a:r>
            <a:r>
              <a:rPr sz="3350" b="0" spc="-155"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confirmed,</a:t>
            </a:r>
            <a:r>
              <a:rPr sz="3350" b="0" spc="-12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20" dirty="0">
                <a:latin typeface="Times New Roman" panose="02020603050405020304"/>
                <a:cs typeface="Times New Roman" panose="02020603050405020304"/>
              </a:rPr>
              <a:t> order</a:t>
            </a:r>
            <a:r>
              <a:rPr sz="3350" b="0" spc="-9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is</a:t>
            </a:r>
            <a:r>
              <a:rPr sz="3350" b="0" spc="-12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logged</a:t>
            </a:r>
            <a:r>
              <a:rPr sz="3350" b="0" spc="-12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into</a:t>
            </a:r>
            <a:r>
              <a:rPr sz="3350" b="0" spc="-12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2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system.</a:t>
            </a:r>
            <a:endParaRPr sz="3350" b="0" dirty="0">
              <a:latin typeface="Times New Roman" panose="02020603050405020304"/>
              <a:cs typeface="Times New Roman" panose="02020603050405020304"/>
            </a:endParaRPr>
          </a:p>
          <a:p>
            <a:pPr marL="739775">
              <a:lnSpc>
                <a:spcPts val="3990"/>
              </a:lnSpc>
            </a:pPr>
            <a:r>
              <a:rPr sz="3350" b="0" dirty="0">
                <a:latin typeface="Times New Roman" panose="02020603050405020304"/>
                <a:cs typeface="Times New Roman" panose="02020603050405020304"/>
              </a:rPr>
              <a:t>A</a:t>
            </a:r>
            <a:r>
              <a:rPr sz="3350" b="0" spc="-140"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confirmation</a:t>
            </a:r>
            <a:r>
              <a:rPr sz="3350" b="0" spc="-120"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ID</a:t>
            </a:r>
            <a:r>
              <a:rPr sz="3350" b="0" spc="-114"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or</a:t>
            </a:r>
            <a:r>
              <a:rPr sz="3350" b="0" spc="-120"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message</a:t>
            </a:r>
            <a:r>
              <a:rPr sz="3350" b="0" spc="-114"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is</a:t>
            </a:r>
            <a:r>
              <a:rPr sz="3350" b="0" spc="-120"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generated</a:t>
            </a:r>
            <a:r>
              <a:rPr sz="3350" b="0" spc="-114"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(can</a:t>
            </a:r>
            <a:r>
              <a:rPr sz="3350" b="0" spc="-114"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be</a:t>
            </a:r>
            <a:r>
              <a:rPr sz="3350" b="0" spc="-120" dirty="0">
                <a:latin typeface="Times New Roman" panose="02020603050405020304"/>
                <a:cs typeface="Times New Roman" panose="02020603050405020304"/>
              </a:rPr>
              <a:t> </a:t>
            </a:r>
            <a:r>
              <a:rPr sz="3350" b="0" spc="-114" dirty="0">
                <a:latin typeface="Times New Roman" panose="02020603050405020304"/>
                <a:cs typeface="Times New Roman" panose="02020603050405020304"/>
              </a:rPr>
              <a:t>delivered</a:t>
            </a:r>
            <a:r>
              <a:rPr sz="3350" b="0" spc="-9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via</a:t>
            </a:r>
            <a:r>
              <a:rPr sz="3350" b="0" spc="-114"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call</a:t>
            </a:r>
            <a:r>
              <a:rPr sz="3350" b="0" spc="-114"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or</a:t>
            </a:r>
            <a:r>
              <a:rPr sz="3350" b="0" spc="-120" dirty="0">
                <a:latin typeface="Times New Roman" panose="02020603050405020304"/>
                <a:cs typeface="Times New Roman" panose="02020603050405020304"/>
              </a:rPr>
              <a:t> </a:t>
            </a:r>
            <a:r>
              <a:rPr sz="3350" b="0" spc="85" dirty="0">
                <a:latin typeface="Times New Roman" panose="02020603050405020304"/>
                <a:cs typeface="Times New Roman" panose="02020603050405020304"/>
              </a:rPr>
              <a:t>SMS).</a:t>
            </a:r>
            <a:endParaRPr sz="3350" b="0" dirty="0">
              <a:latin typeface="Times New Roman" panose="02020603050405020304"/>
              <a:cs typeface="Times New Roman" panose="02020603050405020304"/>
            </a:endParaRPr>
          </a:p>
          <a:p>
            <a:pPr marL="12700">
              <a:lnSpc>
                <a:spcPts val="3990"/>
              </a:lnSpc>
            </a:pPr>
            <a:r>
              <a:rPr sz="3350" b="1" dirty="0">
                <a:latin typeface="Times New Roman" panose="02020603050405020304"/>
                <a:cs typeface="Times New Roman" panose="02020603050405020304"/>
              </a:rPr>
              <a:t>Step</a:t>
            </a:r>
            <a:r>
              <a:rPr sz="3350" b="1" spc="-135"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8:</a:t>
            </a:r>
            <a:r>
              <a:rPr sz="3350" b="1" spc="-135" dirty="0">
                <a:latin typeface="Times New Roman" panose="02020603050405020304"/>
                <a:cs typeface="Times New Roman" panose="02020603050405020304"/>
              </a:rPr>
              <a:t> </a:t>
            </a:r>
            <a:r>
              <a:rPr sz="3350" b="1" spc="-40" dirty="0">
                <a:latin typeface="Times New Roman" panose="02020603050405020304"/>
                <a:cs typeface="Times New Roman" panose="02020603050405020304"/>
              </a:rPr>
              <a:t>Delivery</a:t>
            </a:r>
            <a:r>
              <a:rPr sz="3350" b="1" spc="-13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Processing</a:t>
            </a:r>
            <a:endParaRPr sz="3350" dirty="0">
              <a:latin typeface="Times New Roman" panose="02020603050405020304"/>
              <a:cs typeface="Times New Roman" panose="02020603050405020304"/>
            </a:endParaRPr>
          </a:p>
          <a:p>
            <a:pPr marL="739775" marR="2974975">
              <a:lnSpc>
                <a:spcPts val="3990"/>
              </a:lnSpc>
              <a:spcBef>
                <a:spcPts val="145"/>
              </a:spcBef>
            </a:pPr>
            <a:r>
              <a:rPr sz="3350" b="0" spc="-10" dirty="0">
                <a:latin typeface="Times New Roman" panose="02020603050405020304"/>
                <a:cs typeface="Times New Roman" panose="02020603050405020304"/>
              </a:rPr>
              <a:t>The</a:t>
            </a:r>
            <a:r>
              <a:rPr sz="3350" b="0" spc="-200"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system</a:t>
            </a:r>
            <a:r>
              <a:rPr sz="3350" b="0" spc="-135" dirty="0">
                <a:latin typeface="Times New Roman" panose="02020603050405020304"/>
                <a:cs typeface="Times New Roman" panose="02020603050405020304"/>
              </a:rPr>
              <a:t> </a:t>
            </a:r>
            <a:r>
              <a:rPr sz="3350" b="0" spc="-120" dirty="0">
                <a:latin typeface="Times New Roman" panose="02020603050405020304"/>
                <a:cs typeface="Times New Roman" panose="02020603050405020304"/>
              </a:rPr>
              <a:t>forwards</a:t>
            </a:r>
            <a:r>
              <a:rPr sz="3350" b="0" spc="-9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0" dirty="0">
                <a:latin typeface="Times New Roman" panose="02020603050405020304"/>
                <a:cs typeface="Times New Roman" panose="02020603050405020304"/>
              </a:rPr>
              <a:t> </a:t>
            </a:r>
            <a:r>
              <a:rPr sz="3350" b="0" spc="-120" dirty="0">
                <a:latin typeface="Times New Roman" panose="02020603050405020304"/>
                <a:cs typeface="Times New Roman" panose="02020603050405020304"/>
              </a:rPr>
              <a:t>order</a:t>
            </a:r>
            <a:r>
              <a:rPr sz="3350" b="0" spc="-9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12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30"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ration</a:t>
            </a:r>
            <a:r>
              <a:rPr sz="3350" b="0" spc="-130" dirty="0">
                <a:latin typeface="Times New Roman" panose="02020603050405020304"/>
                <a:cs typeface="Times New Roman" panose="02020603050405020304"/>
              </a:rPr>
              <a:t> </a:t>
            </a:r>
            <a:r>
              <a:rPr sz="3350" b="0" spc="-75" dirty="0">
                <a:latin typeface="Times New Roman" panose="02020603050405020304"/>
                <a:cs typeface="Times New Roman" panose="02020603050405020304"/>
              </a:rPr>
              <a:t>distribution</a:t>
            </a:r>
            <a:r>
              <a:rPr sz="3350" b="0" spc="-12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center</a:t>
            </a:r>
            <a:r>
              <a:rPr sz="3350" b="0" spc="-13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or</a:t>
            </a:r>
            <a:r>
              <a:rPr sz="3350" b="0" spc="-125" dirty="0">
                <a:latin typeface="Times New Roman" panose="02020603050405020304"/>
                <a:cs typeface="Times New Roman" panose="02020603050405020304"/>
              </a:rPr>
              <a:t> </a:t>
            </a:r>
            <a:r>
              <a:rPr sz="3350" b="0" spc="-55" dirty="0">
                <a:latin typeface="Times New Roman" panose="02020603050405020304"/>
                <a:cs typeface="Times New Roman" panose="02020603050405020304"/>
              </a:rPr>
              <a:t>vendor. </a:t>
            </a:r>
            <a:r>
              <a:rPr sz="3350" b="0" spc="-40" dirty="0">
                <a:latin typeface="Times New Roman" panose="02020603050405020304"/>
                <a:cs typeface="Times New Roman" panose="02020603050405020304"/>
              </a:rPr>
              <a:t>Delivery</a:t>
            </a:r>
            <a:r>
              <a:rPr sz="3350" b="0" spc="-9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is</a:t>
            </a:r>
            <a:r>
              <a:rPr sz="3350" b="0" spc="-95" dirty="0">
                <a:latin typeface="Times New Roman" panose="02020603050405020304"/>
                <a:cs typeface="Times New Roman" panose="02020603050405020304"/>
              </a:rPr>
              <a:t> </a:t>
            </a:r>
            <a:r>
              <a:rPr sz="3350" b="0" spc="-100" dirty="0">
                <a:latin typeface="Times New Roman" panose="02020603050405020304"/>
                <a:cs typeface="Times New Roman" panose="02020603050405020304"/>
              </a:rPr>
              <a:t>arranged</a:t>
            </a:r>
            <a:r>
              <a:rPr sz="3350" b="0" spc="-90"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90" dirty="0">
                <a:latin typeface="Times New Roman" panose="02020603050405020304"/>
                <a:cs typeface="Times New Roman" panose="02020603050405020304"/>
              </a:rPr>
              <a:t> </a:t>
            </a:r>
            <a:r>
              <a:rPr sz="3350" b="0" spc="-114" dirty="0">
                <a:latin typeface="Times New Roman" panose="02020603050405020304"/>
                <a:cs typeface="Times New Roman" panose="02020603050405020304"/>
              </a:rPr>
              <a:t>user’s</a:t>
            </a:r>
            <a:r>
              <a:rPr sz="3350" b="0" spc="-9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specified</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address.</a:t>
            </a:r>
            <a:endParaRPr sz="3350" b="0" dirty="0">
              <a:latin typeface="Times New Roman" panose="02020603050405020304"/>
              <a:cs typeface="Times New Roman" panose="02020603050405020304"/>
            </a:endParaRPr>
          </a:p>
          <a:p>
            <a:pPr marL="12700">
              <a:lnSpc>
                <a:spcPts val="3840"/>
              </a:lnSpc>
            </a:pPr>
            <a:r>
              <a:rPr sz="3350" b="1" dirty="0">
                <a:latin typeface="Times New Roman" panose="02020603050405020304"/>
                <a:cs typeface="Times New Roman" panose="02020603050405020304"/>
              </a:rPr>
              <a:t>Step</a:t>
            </a:r>
            <a:r>
              <a:rPr sz="3350" b="1" spc="-130" dirty="0">
                <a:latin typeface="Times New Roman" panose="02020603050405020304"/>
                <a:cs typeface="Times New Roman" panose="02020603050405020304"/>
              </a:rPr>
              <a:t> </a:t>
            </a:r>
            <a:r>
              <a:rPr sz="3350" b="1" dirty="0">
                <a:latin typeface="Times New Roman" panose="02020603050405020304"/>
                <a:cs typeface="Times New Roman" panose="02020603050405020304"/>
              </a:rPr>
              <a:t>9:</a:t>
            </a:r>
            <a:r>
              <a:rPr sz="3350" b="1" spc="-125" dirty="0">
                <a:latin typeface="Times New Roman" panose="02020603050405020304"/>
                <a:cs typeface="Times New Roman" panose="02020603050405020304"/>
              </a:rPr>
              <a:t> </a:t>
            </a:r>
            <a:r>
              <a:rPr sz="3350" b="1" spc="-80" dirty="0">
                <a:latin typeface="Times New Roman" panose="02020603050405020304"/>
                <a:cs typeface="Times New Roman" panose="02020603050405020304"/>
              </a:rPr>
              <a:t>Order</a:t>
            </a:r>
            <a:r>
              <a:rPr sz="3350" b="1" spc="-125" dirty="0">
                <a:latin typeface="Times New Roman" panose="02020603050405020304"/>
                <a:cs typeface="Times New Roman" panose="02020603050405020304"/>
              </a:rPr>
              <a:t> </a:t>
            </a:r>
            <a:r>
              <a:rPr sz="3350" b="1" spc="-10" dirty="0">
                <a:latin typeface="Times New Roman" panose="02020603050405020304"/>
                <a:cs typeface="Times New Roman" panose="02020603050405020304"/>
              </a:rPr>
              <a:t>Completion</a:t>
            </a:r>
            <a:endParaRPr sz="3350" dirty="0">
              <a:latin typeface="Times New Roman" panose="02020603050405020304"/>
              <a:cs typeface="Times New Roman" panose="02020603050405020304"/>
            </a:endParaRPr>
          </a:p>
          <a:p>
            <a:pPr marL="739775" marR="5080">
              <a:lnSpc>
                <a:spcPts val="3990"/>
              </a:lnSpc>
              <a:spcBef>
                <a:spcPts val="115"/>
              </a:spcBef>
            </a:pPr>
            <a:r>
              <a:rPr sz="3350" b="0" spc="-20" dirty="0">
                <a:latin typeface="Times New Roman" panose="02020603050405020304"/>
                <a:cs typeface="Times New Roman" panose="02020603050405020304"/>
              </a:rPr>
              <a:t>After</a:t>
            </a:r>
            <a:r>
              <a:rPr sz="3350" b="0" spc="-180" dirty="0">
                <a:latin typeface="Times New Roman" panose="02020603050405020304"/>
                <a:cs typeface="Times New Roman" panose="02020603050405020304"/>
              </a:rPr>
              <a:t> </a:t>
            </a:r>
            <a:r>
              <a:rPr sz="3350" b="0" spc="-40" dirty="0">
                <a:latin typeface="Times New Roman" panose="02020603050405020304"/>
                <a:cs typeface="Times New Roman" panose="02020603050405020304"/>
              </a:rPr>
              <a:t>successful</a:t>
            </a:r>
            <a:r>
              <a:rPr sz="3350" b="0" spc="-105" dirty="0">
                <a:latin typeface="Times New Roman" panose="02020603050405020304"/>
                <a:cs typeface="Times New Roman" panose="02020603050405020304"/>
              </a:rPr>
              <a:t> </a:t>
            </a:r>
            <a:r>
              <a:rPr sz="3350" b="0" spc="-110" dirty="0">
                <a:latin typeface="Times New Roman" panose="02020603050405020304"/>
                <a:cs typeface="Times New Roman" panose="02020603050405020304"/>
              </a:rPr>
              <a:t>delivery,</a:t>
            </a:r>
            <a:r>
              <a:rPr sz="3350" b="0" spc="-95"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the</a:t>
            </a:r>
            <a:r>
              <a:rPr sz="3350" b="0" spc="-105" dirty="0">
                <a:latin typeface="Times New Roman" panose="02020603050405020304"/>
                <a:cs typeface="Times New Roman" panose="02020603050405020304"/>
              </a:rPr>
              <a:t> </a:t>
            </a:r>
            <a:r>
              <a:rPr sz="3350" b="0" spc="-20" dirty="0">
                <a:latin typeface="Times New Roman" panose="02020603050405020304"/>
                <a:cs typeface="Times New Roman" panose="02020603050405020304"/>
              </a:rPr>
              <a:t>system</a:t>
            </a:r>
            <a:r>
              <a:rPr sz="3350" b="0" spc="-105" dirty="0">
                <a:latin typeface="Times New Roman" panose="02020603050405020304"/>
                <a:cs typeface="Times New Roman" panose="02020603050405020304"/>
              </a:rPr>
              <a:t> </a:t>
            </a:r>
            <a:r>
              <a:rPr sz="3350" b="0" spc="-50" dirty="0">
                <a:latin typeface="Times New Roman" panose="02020603050405020304"/>
                <a:cs typeface="Times New Roman" panose="02020603050405020304"/>
              </a:rPr>
              <a:t>may</a:t>
            </a:r>
            <a:r>
              <a:rPr sz="3350" b="0" spc="-105" dirty="0">
                <a:latin typeface="Times New Roman" panose="02020603050405020304"/>
                <a:cs typeface="Times New Roman" panose="02020603050405020304"/>
              </a:rPr>
              <a:t> </a:t>
            </a:r>
            <a:r>
              <a:rPr sz="3350" b="0" spc="-35" dirty="0">
                <a:latin typeface="Times New Roman" panose="02020603050405020304"/>
                <a:cs typeface="Times New Roman" panose="02020603050405020304"/>
              </a:rPr>
              <a:t>follow</a:t>
            </a:r>
            <a:r>
              <a:rPr sz="3350" b="0" spc="-105" dirty="0">
                <a:latin typeface="Times New Roman" panose="02020603050405020304"/>
                <a:cs typeface="Times New Roman" panose="02020603050405020304"/>
              </a:rPr>
              <a:t> </a:t>
            </a:r>
            <a:r>
              <a:rPr sz="3350" b="0" spc="-170" dirty="0">
                <a:latin typeface="Times New Roman" panose="02020603050405020304"/>
                <a:cs typeface="Times New Roman" panose="02020603050405020304"/>
              </a:rPr>
              <a:t>up</a:t>
            </a:r>
            <a:r>
              <a:rPr sz="3350" b="0" spc="-40" dirty="0">
                <a:latin typeface="Times New Roman" panose="02020603050405020304"/>
                <a:cs typeface="Times New Roman" panose="02020603050405020304"/>
              </a:rPr>
              <a:t> </a:t>
            </a:r>
            <a:r>
              <a:rPr sz="3350" b="0" spc="-70" dirty="0">
                <a:latin typeface="Times New Roman" panose="02020603050405020304"/>
                <a:cs typeface="Times New Roman" panose="02020603050405020304"/>
              </a:rPr>
              <a:t>with</a:t>
            </a:r>
            <a:r>
              <a:rPr sz="3350" b="0" spc="-10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a</a:t>
            </a:r>
            <a:r>
              <a:rPr sz="3350" b="0" spc="-105" dirty="0">
                <a:latin typeface="Times New Roman" panose="02020603050405020304"/>
                <a:cs typeface="Times New Roman" panose="02020603050405020304"/>
              </a:rPr>
              <a:t> </a:t>
            </a:r>
            <a:r>
              <a:rPr sz="3350" b="0" spc="-45" dirty="0">
                <a:latin typeface="Times New Roman" panose="02020603050405020304"/>
                <a:cs typeface="Times New Roman" panose="02020603050405020304"/>
              </a:rPr>
              <a:t>voice</a:t>
            </a:r>
            <a:r>
              <a:rPr sz="3350" b="0" spc="-10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call</a:t>
            </a:r>
            <a:r>
              <a:rPr sz="3350" b="0" spc="-105" dirty="0">
                <a:latin typeface="Times New Roman" panose="02020603050405020304"/>
                <a:cs typeface="Times New Roman" panose="02020603050405020304"/>
              </a:rPr>
              <a:t> </a:t>
            </a:r>
            <a:r>
              <a:rPr sz="3350" b="0" dirty="0">
                <a:latin typeface="Times New Roman" panose="02020603050405020304"/>
                <a:cs typeface="Times New Roman" panose="02020603050405020304"/>
              </a:rPr>
              <a:t>to</a:t>
            </a:r>
            <a:r>
              <a:rPr sz="3350" b="0" spc="-105" dirty="0">
                <a:latin typeface="Times New Roman" panose="02020603050405020304"/>
                <a:cs typeface="Times New Roman" panose="02020603050405020304"/>
              </a:rPr>
              <a:t> </a:t>
            </a:r>
            <a:r>
              <a:rPr sz="3350" b="0" spc="-80" dirty="0">
                <a:latin typeface="Times New Roman" panose="02020603050405020304"/>
                <a:cs typeface="Times New Roman" panose="02020603050405020304"/>
              </a:rPr>
              <a:t>confirm</a:t>
            </a:r>
            <a:r>
              <a:rPr sz="3350" b="0" spc="-105" dirty="0">
                <a:latin typeface="Times New Roman" panose="02020603050405020304"/>
                <a:cs typeface="Times New Roman" panose="02020603050405020304"/>
              </a:rPr>
              <a:t> </a:t>
            </a:r>
            <a:r>
              <a:rPr sz="3350" b="0" spc="-65" dirty="0">
                <a:latin typeface="Times New Roman" panose="02020603050405020304"/>
                <a:cs typeface="Times New Roman" panose="02020603050405020304"/>
              </a:rPr>
              <a:t>receipt</a:t>
            </a:r>
            <a:r>
              <a:rPr sz="3350" b="0" spc="-105" dirty="0">
                <a:latin typeface="Times New Roman" panose="02020603050405020304"/>
                <a:cs typeface="Times New Roman" panose="02020603050405020304"/>
              </a:rPr>
              <a:t> </a:t>
            </a:r>
            <a:r>
              <a:rPr sz="3350" b="0" spc="-25" dirty="0">
                <a:latin typeface="Times New Roman" panose="02020603050405020304"/>
                <a:cs typeface="Times New Roman" panose="02020603050405020304"/>
              </a:rPr>
              <a:t>and </a:t>
            </a:r>
            <a:r>
              <a:rPr sz="3350" b="0" dirty="0">
                <a:latin typeface="Times New Roman" panose="02020603050405020304"/>
                <a:cs typeface="Times New Roman" panose="02020603050405020304"/>
              </a:rPr>
              <a:t>collect</a:t>
            </a:r>
            <a:r>
              <a:rPr sz="3350" b="0" spc="-140" dirty="0">
                <a:latin typeface="Times New Roman" panose="02020603050405020304"/>
                <a:cs typeface="Times New Roman" panose="02020603050405020304"/>
              </a:rPr>
              <a:t> </a:t>
            </a:r>
            <a:r>
              <a:rPr sz="3350" b="0" spc="-35" dirty="0">
                <a:latin typeface="Times New Roman" panose="02020603050405020304"/>
                <a:cs typeface="Times New Roman" panose="02020603050405020304"/>
              </a:rPr>
              <a:t>optional</a:t>
            </a:r>
            <a:r>
              <a:rPr sz="3350" b="0" spc="-140" dirty="0">
                <a:latin typeface="Times New Roman" panose="02020603050405020304"/>
                <a:cs typeface="Times New Roman" panose="02020603050405020304"/>
              </a:rPr>
              <a:t> </a:t>
            </a:r>
            <a:r>
              <a:rPr sz="3350" b="0" spc="-10" dirty="0">
                <a:latin typeface="Times New Roman" panose="02020603050405020304"/>
                <a:cs typeface="Times New Roman" panose="02020603050405020304"/>
              </a:rPr>
              <a:t>feedback.</a:t>
            </a:r>
            <a:endParaRPr sz="3350" b="0" dirty="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748190"/>
            <a:ext cx="16459200" cy="751205"/>
          </a:xfrm>
          <a:prstGeom prst="rect">
            <a:avLst/>
          </a:prstGeom>
        </p:spPr>
        <p:txBody>
          <a:bodyPr vert="horz" wrap="square" lIns="0" tIns="12700" rIns="0" bIns="0" rtlCol="0">
            <a:spAutoFit/>
          </a:bodyPr>
          <a:lstStyle/>
          <a:p>
            <a:pPr marL="12700">
              <a:lnSpc>
                <a:spcPct val="100000"/>
              </a:lnSpc>
              <a:spcBef>
                <a:spcPts val="100"/>
              </a:spcBef>
              <a:tabLst>
                <a:tab pos="3547745" algn="l"/>
              </a:tabLst>
            </a:pPr>
            <a:r>
              <a:rPr sz="4800" b="1" spc="120" dirty="0">
                <a:latin typeface="Times New Roman" panose="02020603050405020304" charset="0"/>
                <a:cs typeface="Times New Roman" panose="02020603050405020304" charset="0"/>
              </a:rPr>
              <a:t>DESIGN</a:t>
            </a:r>
            <a:r>
              <a:rPr lang="en-IN" sz="4800" b="1" spc="120"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ARCHITECTURE</a:t>
            </a:r>
          </a:p>
        </p:txBody>
      </p:sp>
      <p:graphicFrame>
        <p:nvGraphicFramePr>
          <p:cNvPr id="4" name="Table 3"/>
          <p:cNvGraphicFramePr>
            <a:graphicFrameLocks noGrp="1"/>
          </p:cNvGraphicFramePr>
          <p:nvPr/>
        </p:nvGraphicFramePr>
        <p:xfrm>
          <a:off x="4495800" y="8850465"/>
          <a:ext cx="12192000" cy="5181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70840">
                <a:tc>
                  <a:txBody>
                    <a:bodyPr/>
                    <a:lstStyle/>
                    <a:p>
                      <a:r>
                        <a:rPr lang="en-US" sz="2800" dirty="0">
                          <a:solidFill>
                            <a:schemeClr val="tx1"/>
                          </a:solidFill>
                        </a:rPr>
                        <a:t>VOICE BASED RATION ORDERING SYSTEM ARCHITECTURE </a:t>
                      </a:r>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086011837" name="Picture 1" descr="A screenshot of a computer diagram&#10;&#10;AI-generated content may be incorrect."/>
          <p:cNvPicPr>
            <a:picLocks noChangeAspect="1"/>
          </p:cNvPicPr>
          <p:nvPr/>
        </p:nvPicPr>
        <p:blipFill>
          <a:blip r:embed="rId2"/>
          <a:srcRect b="11983"/>
          <a:stretch>
            <a:fillRect/>
          </a:stretch>
        </p:blipFill>
        <p:spPr>
          <a:xfrm>
            <a:off x="1254125" y="1602105"/>
            <a:ext cx="15433675" cy="7248525"/>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85446" y="-6031"/>
            <a:ext cx="8707755" cy="751205"/>
          </a:xfrm>
          <a:prstGeom prst="rect">
            <a:avLst/>
          </a:prstGeom>
        </p:spPr>
        <p:txBody>
          <a:bodyPr vert="horz" wrap="square" lIns="0" tIns="12700" rIns="0" bIns="0" rtlCol="0">
            <a:spAutoFit/>
          </a:bodyPr>
          <a:lstStyle/>
          <a:p>
            <a:pPr marL="12700">
              <a:lnSpc>
                <a:spcPct val="100000"/>
              </a:lnSpc>
              <a:spcBef>
                <a:spcPts val="100"/>
              </a:spcBef>
              <a:tabLst>
                <a:tab pos="4483100" algn="l"/>
              </a:tabLst>
            </a:pPr>
            <a:r>
              <a:rPr sz="4800" b="1" spc="135" dirty="0">
                <a:latin typeface="Times New Roman" panose="02020603050405020304" charset="0"/>
                <a:cs typeface="Times New Roman" panose="02020603050405020304" charset="0"/>
              </a:rPr>
              <a:t>USE-</a:t>
            </a:r>
            <a:r>
              <a:rPr sz="4800" b="1" spc="-20" dirty="0">
                <a:latin typeface="Times New Roman" panose="02020603050405020304" charset="0"/>
                <a:cs typeface="Times New Roman" panose="02020603050405020304" charset="0"/>
              </a:rPr>
              <a:t>CASE</a:t>
            </a:r>
            <a:r>
              <a:rPr lang="en-IN" sz="4800" b="1" spc="-20"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nvGraphicFramePr>
        <p:xfrm>
          <a:off x="2743200" y="8975335"/>
          <a:ext cx="12192000" cy="5181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70840">
                <a:tc>
                  <a:txBody>
                    <a:bodyPr/>
                    <a:lstStyle/>
                    <a:p>
                      <a:pPr algn="ctr"/>
                      <a:r>
                        <a:rPr lang="en-US" sz="2800" dirty="0">
                          <a:solidFill>
                            <a:schemeClr val="tx1"/>
                          </a:solidFill>
                        </a:rPr>
                        <a:t>USE-CASE DIAGRAM OF VOICE BASED RATION ORDERING SYSTEM </a:t>
                      </a:r>
                      <a:endParaRPr lang="en-IN"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a:blip r:embed="rId2"/>
          <a:stretch>
            <a:fillRect/>
          </a:stretch>
        </p:blipFill>
        <p:spPr>
          <a:xfrm>
            <a:off x="2108200" y="1028700"/>
            <a:ext cx="14071600" cy="7813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96601" y="35642"/>
            <a:ext cx="6172199" cy="9342249"/>
          </a:xfrm>
          <a:prstGeom prst="rect">
            <a:avLst/>
          </a:prstGeom>
        </p:spPr>
      </p:pic>
      <p:sp>
        <p:nvSpPr>
          <p:cNvPr id="3" name="object 3"/>
          <p:cNvSpPr txBox="1">
            <a:spLocks noGrp="1"/>
          </p:cNvSpPr>
          <p:nvPr>
            <p:ph type="title"/>
          </p:nvPr>
        </p:nvSpPr>
        <p:spPr>
          <a:xfrm>
            <a:off x="1219200" y="2157941"/>
            <a:ext cx="7223125" cy="751205"/>
          </a:xfrm>
          <a:prstGeom prst="rect">
            <a:avLst/>
          </a:prstGeom>
        </p:spPr>
        <p:txBody>
          <a:bodyPr vert="horz" wrap="square" lIns="0" tIns="12700" rIns="0" bIns="0" rtlCol="0">
            <a:spAutoFit/>
          </a:bodyPr>
          <a:lstStyle/>
          <a:p>
            <a:pPr marL="12700">
              <a:lnSpc>
                <a:spcPct val="100000"/>
              </a:lnSpc>
              <a:spcBef>
                <a:spcPts val="100"/>
              </a:spcBef>
              <a:tabLst>
                <a:tab pos="2999105" algn="l"/>
              </a:tabLst>
            </a:pPr>
            <a:r>
              <a:rPr sz="4800" b="1" spc="85" dirty="0">
                <a:latin typeface="Times New Roman" panose="02020603050405020304" charset="0"/>
                <a:cs typeface="Times New Roman" panose="02020603050405020304" charset="0"/>
              </a:rPr>
              <a:t>CLASS</a:t>
            </a:r>
            <a:r>
              <a:rPr lang="en-IN" sz="4800" b="1" spc="85"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extLst>
              <p:ext uri="{D42A27DB-BD31-4B8C-83A1-F6EECF244321}">
                <p14:modId xmlns:p14="http://schemas.microsoft.com/office/powerpoint/2010/main" val="2371652150"/>
              </p:ext>
            </p:extLst>
          </p:nvPr>
        </p:nvGraphicFramePr>
        <p:xfrm>
          <a:off x="609600" y="5905500"/>
          <a:ext cx="9677400" cy="944880"/>
        </p:xfrm>
        <a:graphic>
          <a:graphicData uri="http://schemas.openxmlformats.org/drawingml/2006/table">
            <a:tbl>
              <a:tblPr firstRow="1" bandRow="1">
                <a:tableStyleId>{5C22544A-7EE6-4342-B048-85BDC9FD1C3A}</a:tableStyleId>
              </a:tblPr>
              <a:tblGrid>
                <a:gridCol w="9677400">
                  <a:extLst>
                    <a:ext uri="{9D8B030D-6E8A-4147-A177-3AD203B41FA5}">
                      <a16:colId xmlns:a16="http://schemas.microsoft.com/office/drawing/2014/main" val="20000"/>
                    </a:ext>
                  </a:extLst>
                </a:gridCol>
              </a:tblGrid>
              <a:tr h="370840">
                <a:tc>
                  <a:txBody>
                    <a:bodyPr/>
                    <a:lstStyle/>
                    <a:p>
                      <a:r>
                        <a:rPr lang="en-US" sz="2800" dirty="0">
                          <a:solidFill>
                            <a:schemeClr val="tx1"/>
                          </a:solidFill>
                        </a:rPr>
                        <a:t>CLASS DIAGRAM OF VOICE BASED RATION ORDERING SYSTEM </a:t>
                      </a:r>
                      <a:endParaRPr lang="en-IN"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8625" y="8891383"/>
            <a:ext cx="3295015" cy="1400810"/>
            <a:chOff x="598625" y="8891383"/>
            <a:chExt cx="3295015" cy="1400810"/>
          </a:xfrm>
        </p:grpSpPr>
        <p:sp>
          <p:nvSpPr>
            <p:cNvPr id="3" name="object 3"/>
            <p:cNvSpPr/>
            <p:nvPr/>
          </p:nvSpPr>
          <p:spPr>
            <a:xfrm>
              <a:off x="611107" y="8896144"/>
              <a:ext cx="2321560" cy="1391285"/>
            </a:xfrm>
            <a:custGeom>
              <a:avLst/>
              <a:gdLst/>
              <a:ahLst/>
              <a:cxnLst/>
              <a:rect l="l" t="t" r="r" b="b"/>
              <a:pathLst>
                <a:path w="2321560" h="1391284">
                  <a:moveTo>
                    <a:pt x="2321558" y="0"/>
                  </a:moveTo>
                  <a:lnTo>
                    <a:pt x="2293894" y="37156"/>
                  </a:lnTo>
                  <a:lnTo>
                    <a:pt x="2266063" y="75354"/>
                  </a:lnTo>
                  <a:lnTo>
                    <a:pt x="2237987" y="114311"/>
                  </a:lnTo>
                  <a:lnTo>
                    <a:pt x="2209586" y="153743"/>
                  </a:lnTo>
                  <a:lnTo>
                    <a:pt x="2180778" y="193366"/>
                  </a:lnTo>
                  <a:lnTo>
                    <a:pt x="2151484" y="232896"/>
                  </a:lnTo>
                  <a:lnTo>
                    <a:pt x="2121624" y="272050"/>
                  </a:lnTo>
                  <a:lnTo>
                    <a:pt x="2091117" y="310545"/>
                  </a:lnTo>
                  <a:lnTo>
                    <a:pt x="2059885" y="348096"/>
                  </a:lnTo>
                  <a:lnTo>
                    <a:pt x="2027846" y="384420"/>
                  </a:lnTo>
                  <a:lnTo>
                    <a:pt x="1994920" y="419233"/>
                  </a:lnTo>
                  <a:lnTo>
                    <a:pt x="1961028" y="452252"/>
                  </a:lnTo>
                  <a:lnTo>
                    <a:pt x="1926089" y="483193"/>
                  </a:lnTo>
                  <a:lnTo>
                    <a:pt x="1890024" y="511773"/>
                  </a:lnTo>
                  <a:lnTo>
                    <a:pt x="1852751" y="537708"/>
                  </a:lnTo>
                  <a:lnTo>
                    <a:pt x="1814192" y="560713"/>
                  </a:lnTo>
                  <a:lnTo>
                    <a:pt x="1774266" y="580507"/>
                  </a:lnTo>
                  <a:lnTo>
                    <a:pt x="1732892" y="596804"/>
                  </a:lnTo>
                  <a:lnTo>
                    <a:pt x="1689992" y="609322"/>
                  </a:lnTo>
                  <a:lnTo>
                    <a:pt x="1645484" y="617776"/>
                  </a:lnTo>
                  <a:lnTo>
                    <a:pt x="1597791" y="622576"/>
                  </a:lnTo>
                  <a:lnTo>
                    <a:pt x="1549872" y="624083"/>
                  </a:lnTo>
                  <a:lnTo>
                    <a:pt x="1501768" y="622844"/>
                  </a:lnTo>
                  <a:lnTo>
                    <a:pt x="1453521" y="619406"/>
                  </a:lnTo>
                  <a:lnTo>
                    <a:pt x="1405174" y="614316"/>
                  </a:lnTo>
                  <a:lnTo>
                    <a:pt x="1356768" y="608122"/>
                  </a:lnTo>
                  <a:lnTo>
                    <a:pt x="1308346" y="601370"/>
                  </a:lnTo>
                  <a:lnTo>
                    <a:pt x="1259950" y="594608"/>
                  </a:lnTo>
                  <a:lnTo>
                    <a:pt x="1211622" y="588381"/>
                  </a:lnTo>
                  <a:lnTo>
                    <a:pt x="1163405" y="583239"/>
                  </a:lnTo>
                  <a:lnTo>
                    <a:pt x="1115339" y="579726"/>
                  </a:lnTo>
                  <a:lnTo>
                    <a:pt x="1067468" y="578391"/>
                  </a:lnTo>
                  <a:lnTo>
                    <a:pt x="1019833" y="579781"/>
                  </a:lnTo>
                  <a:lnTo>
                    <a:pt x="972477" y="584441"/>
                  </a:lnTo>
                  <a:lnTo>
                    <a:pt x="925442" y="592921"/>
                  </a:lnTo>
                  <a:lnTo>
                    <a:pt x="880403" y="604197"/>
                  </a:lnTo>
                  <a:lnTo>
                    <a:pt x="836400" y="617428"/>
                  </a:lnTo>
                  <a:lnTo>
                    <a:pt x="793406" y="632551"/>
                  </a:lnTo>
                  <a:lnTo>
                    <a:pt x="751392" y="649506"/>
                  </a:lnTo>
                  <a:lnTo>
                    <a:pt x="710331" y="668232"/>
                  </a:lnTo>
                  <a:lnTo>
                    <a:pt x="670195" y="688666"/>
                  </a:lnTo>
                  <a:lnTo>
                    <a:pt x="630955" y="710748"/>
                  </a:lnTo>
                  <a:lnTo>
                    <a:pt x="592585" y="734416"/>
                  </a:lnTo>
                  <a:lnTo>
                    <a:pt x="555055" y="759609"/>
                  </a:lnTo>
                  <a:lnTo>
                    <a:pt x="518339" y="786266"/>
                  </a:lnTo>
                  <a:lnTo>
                    <a:pt x="482409" y="814325"/>
                  </a:lnTo>
                  <a:lnTo>
                    <a:pt x="447235" y="843725"/>
                  </a:lnTo>
                  <a:lnTo>
                    <a:pt x="412792" y="874404"/>
                  </a:lnTo>
                  <a:lnTo>
                    <a:pt x="379049" y="906302"/>
                  </a:lnTo>
                  <a:lnTo>
                    <a:pt x="345981" y="939357"/>
                  </a:lnTo>
                  <a:lnTo>
                    <a:pt x="313559" y="973508"/>
                  </a:lnTo>
                  <a:lnTo>
                    <a:pt x="281755" y="1008693"/>
                  </a:lnTo>
                  <a:lnTo>
                    <a:pt x="250540" y="1044851"/>
                  </a:lnTo>
                  <a:lnTo>
                    <a:pt x="219889" y="1081921"/>
                  </a:lnTo>
                  <a:lnTo>
                    <a:pt x="189771" y="1119841"/>
                  </a:lnTo>
                  <a:lnTo>
                    <a:pt x="160160" y="1158550"/>
                  </a:lnTo>
                  <a:lnTo>
                    <a:pt x="131028" y="1197987"/>
                  </a:lnTo>
                  <a:lnTo>
                    <a:pt x="102346" y="1238090"/>
                  </a:lnTo>
                  <a:lnTo>
                    <a:pt x="74087" y="1278799"/>
                  </a:lnTo>
                  <a:lnTo>
                    <a:pt x="46223" y="1320051"/>
                  </a:lnTo>
                  <a:lnTo>
                    <a:pt x="18727" y="1361785"/>
                  </a:lnTo>
                  <a:lnTo>
                    <a:pt x="0" y="1390855"/>
                  </a:lnTo>
                </a:path>
              </a:pathLst>
            </a:custGeom>
            <a:ln w="9521">
              <a:solidFill>
                <a:srgbClr val="ECE15C"/>
              </a:solidFill>
            </a:ln>
          </p:spPr>
          <p:txBody>
            <a:bodyPr wrap="square" lIns="0" tIns="0" rIns="0" bIns="0" rtlCol="0"/>
            <a:lstStyle/>
            <a:p>
              <a:endParaRPr/>
            </a:p>
          </p:txBody>
        </p:sp>
        <p:sp>
          <p:nvSpPr>
            <p:cNvPr id="4" name="object 4"/>
            <p:cNvSpPr/>
            <p:nvPr/>
          </p:nvSpPr>
          <p:spPr>
            <a:xfrm>
              <a:off x="598625" y="9323168"/>
              <a:ext cx="3295015" cy="963930"/>
            </a:xfrm>
            <a:custGeom>
              <a:avLst/>
              <a:gdLst/>
              <a:ahLst/>
              <a:cxnLst/>
              <a:rect l="l" t="t" r="r" b="b"/>
              <a:pathLst>
                <a:path w="3295015" h="963929">
                  <a:moveTo>
                    <a:pt x="1884638" y="438072"/>
                  </a:moveTo>
                  <a:lnTo>
                    <a:pt x="1528823" y="438072"/>
                  </a:lnTo>
                  <a:lnTo>
                    <a:pt x="1563512" y="428548"/>
                  </a:lnTo>
                  <a:lnTo>
                    <a:pt x="1598201" y="428548"/>
                  </a:lnTo>
                  <a:lnTo>
                    <a:pt x="1667578" y="409502"/>
                  </a:lnTo>
                  <a:lnTo>
                    <a:pt x="1819710" y="380932"/>
                  </a:lnTo>
                  <a:lnTo>
                    <a:pt x="1870364" y="361885"/>
                  </a:lnTo>
                  <a:lnTo>
                    <a:pt x="2022111" y="333315"/>
                  </a:lnTo>
                  <a:lnTo>
                    <a:pt x="2072614" y="314269"/>
                  </a:lnTo>
                  <a:lnTo>
                    <a:pt x="2223842" y="285699"/>
                  </a:lnTo>
                  <a:lnTo>
                    <a:pt x="2274150" y="266652"/>
                  </a:lnTo>
                  <a:lnTo>
                    <a:pt x="2324401" y="257129"/>
                  </a:lnTo>
                  <a:lnTo>
                    <a:pt x="2374595" y="238082"/>
                  </a:lnTo>
                  <a:lnTo>
                    <a:pt x="2474794" y="219036"/>
                  </a:lnTo>
                  <a:lnTo>
                    <a:pt x="2524476" y="199989"/>
                  </a:lnTo>
                  <a:lnTo>
                    <a:pt x="2574131" y="190466"/>
                  </a:lnTo>
                  <a:lnTo>
                    <a:pt x="2623762" y="171419"/>
                  </a:lnTo>
                  <a:lnTo>
                    <a:pt x="2673373" y="161896"/>
                  </a:lnTo>
                  <a:lnTo>
                    <a:pt x="2722968" y="142849"/>
                  </a:lnTo>
                  <a:lnTo>
                    <a:pt x="2772548" y="133326"/>
                  </a:lnTo>
                  <a:lnTo>
                    <a:pt x="2822119" y="114279"/>
                  </a:lnTo>
                  <a:lnTo>
                    <a:pt x="2871682" y="104756"/>
                  </a:lnTo>
                  <a:lnTo>
                    <a:pt x="3020367" y="57139"/>
                  </a:lnTo>
                  <a:lnTo>
                    <a:pt x="3069937" y="47616"/>
                  </a:lnTo>
                  <a:lnTo>
                    <a:pt x="3119518" y="28569"/>
                  </a:lnTo>
                  <a:lnTo>
                    <a:pt x="3169112" y="19046"/>
                  </a:lnTo>
                  <a:lnTo>
                    <a:pt x="3218723" y="0"/>
                  </a:lnTo>
                  <a:lnTo>
                    <a:pt x="3275277" y="0"/>
                  </a:lnTo>
                  <a:lnTo>
                    <a:pt x="3285228" y="9523"/>
                  </a:lnTo>
                  <a:lnTo>
                    <a:pt x="3292003" y="19046"/>
                  </a:lnTo>
                  <a:lnTo>
                    <a:pt x="3294454" y="38093"/>
                  </a:lnTo>
                  <a:lnTo>
                    <a:pt x="3289766" y="57139"/>
                  </a:lnTo>
                  <a:lnTo>
                    <a:pt x="3279369" y="66663"/>
                  </a:lnTo>
                  <a:lnTo>
                    <a:pt x="3264690" y="76186"/>
                  </a:lnTo>
                  <a:lnTo>
                    <a:pt x="3221144" y="85709"/>
                  </a:lnTo>
                  <a:lnTo>
                    <a:pt x="3177563" y="104756"/>
                  </a:lnTo>
                  <a:lnTo>
                    <a:pt x="3090151" y="123802"/>
                  </a:lnTo>
                  <a:lnTo>
                    <a:pt x="3042823" y="142849"/>
                  </a:lnTo>
                  <a:lnTo>
                    <a:pt x="2995460" y="152372"/>
                  </a:lnTo>
                  <a:lnTo>
                    <a:pt x="2948062" y="171419"/>
                  </a:lnTo>
                  <a:lnTo>
                    <a:pt x="2853151" y="199989"/>
                  </a:lnTo>
                  <a:lnTo>
                    <a:pt x="2758074" y="219036"/>
                  </a:lnTo>
                  <a:lnTo>
                    <a:pt x="2710469" y="238082"/>
                  </a:lnTo>
                  <a:lnTo>
                    <a:pt x="2662816" y="247605"/>
                  </a:lnTo>
                  <a:lnTo>
                    <a:pt x="2615115" y="266652"/>
                  </a:lnTo>
                  <a:lnTo>
                    <a:pt x="2519559" y="285699"/>
                  </a:lnTo>
                  <a:lnTo>
                    <a:pt x="2471700" y="304745"/>
                  </a:lnTo>
                  <a:lnTo>
                    <a:pt x="2325973" y="333315"/>
                  </a:lnTo>
                  <a:lnTo>
                    <a:pt x="2277021" y="352362"/>
                  </a:lnTo>
                  <a:lnTo>
                    <a:pt x="2130010" y="380932"/>
                  </a:lnTo>
                  <a:lnTo>
                    <a:pt x="2080964" y="399978"/>
                  </a:lnTo>
                  <a:lnTo>
                    <a:pt x="1884638" y="438072"/>
                  </a:lnTo>
                  <a:close/>
                </a:path>
                <a:path w="3295015" h="963929">
                  <a:moveTo>
                    <a:pt x="490728" y="647584"/>
                  </a:moveTo>
                  <a:lnTo>
                    <a:pt x="287546" y="647584"/>
                  </a:lnTo>
                  <a:lnTo>
                    <a:pt x="178769" y="628538"/>
                  </a:lnTo>
                  <a:lnTo>
                    <a:pt x="127351" y="609491"/>
                  </a:lnTo>
                  <a:lnTo>
                    <a:pt x="79699" y="580921"/>
                  </a:lnTo>
                  <a:lnTo>
                    <a:pt x="42860" y="552351"/>
                  </a:lnTo>
                  <a:lnTo>
                    <a:pt x="17239" y="514258"/>
                  </a:lnTo>
                  <a:lnTo>
                    <a:pt x="2922" y="476165"/>
                  </a:lnTo>
                  <a:lnTo>
                    <a:pt x="0" y="438072"/>
                  </a:lnTo>
                  <a:lnTo>
                    <a:pt x="8559" y="399978"/>
                  </a:lnTo>
                  <a:lnTo>
                    <a:pt x="28688" y="361885"/>
                  </a:lnTo>
                  <a:lnTo>
                    <a:pt x="60475" y="323792"/>
                  </a:lnTo>
                  <a:lnTo>
                    <a:pt x="103354" y="295222"/>
                  </a:lnTo>
                  <a:lnTo>
                    <a:pt x="149195" y="276175"/>
                  </a:lnTo>
                  <a:lnTo>
                    <a:pt x="197356" y="247605"/>
                  </a:lnTo>
                  <a:lnTo>
                    <a:pt x="247195" y="228559"/>
                  </a:lnTo>
                  <a:lnTo>
                    <a:pt x="272322" y="228559"/>
                  </a:lnTo>
                  <a:lnTo>
                    <a:pt x="322648" y="209512"/>
                  </a:lnTo>
                  <a:lnTo>
                    <a:pt x="347882" y="209512"/>
                  </a:lnTo>
                  <a:lnTo>
                    <a:pt x="443114" y="190466"/>
                  </a:lnTo>
                  <a:lnTo>
                    <a:pt x="683004" y="190466"/>
                  </a:lnTo>
                  <a:lnTo>
                    <a:pt x="924966" y="238082"/>
                  </a:lnTo>
                  <a:lnTo>
                    <a:pt x="973022" y="257129"/>
                  </a:lnTo>
                  <a:lnTo>
                    <a:pt x="1020831" y="266652"/>
                  </a:lnTo>
                  <a:lnTo>
                    <a:pt x="506750" y="266652"/>
                  </a:lnTo>
                  <a:lnTo>
                    <a:pt x="459687" y="276175"/>
                  </a:lnTo>
                  <a:lnTo>
                    <a:pt x="412812" y="276175"/>
                  </a:lnTo>
                  <a:lnTo>
                    <a:pt x="366155" y="285699"/>
                  </a:lnTo>
                  <a:lnTo>
                    <a:pt x="245006" y="323792"/>
                  </a:lnTo>
                  <a:lnTo>
                    <a:pt x="212024" y="333315"/>
                  </a:lnTo>
                  <a:lnTo>
                    <a:pt x="149344" y="371408"/>
                  </a:lnTo>
                  <a:lnTo>
                    <a:pt x="89816" y="419025"/>
                  </a:lnTo>
                  <a:lnTo>
                    <a:pt x="80865" y="447595"/>
                  </a:lnTo>
                  <a:lnTo>
                    <a:pt x="92219" y="485688"/>
                  </a:lnTo>
                  <a:lnTo>
                    <a:pt x="123381" y="514258"/>
                  </a:lnTo>
                  <a:lnTo>
                    <a:pt x="130138" y="523781"/>
                  </a:lnTo>
                  <a:lnTo>
                    <a:pt x="143176" y="523781"/>
                  </a:lnTo>
                  <a:lnTo>
                    <a:pt x="180977" y="542828"/>
                  </a:lnTo>
                  <a:lnTo>
                    <a:pt x="221249" y="561875"/>
                  </a:lnTo>
                  <a:lnTo>
                    <a:pt x="263288" y="561875"/>
                  </a:lnTo>
                  <a:lnTo>
                    <a:pt x="306389" y="571398"/>
                  </a:lnTo>
                  <a:lnTo>
                    <a:pt x="1196142" y="571398"/>
                  </a:lnTo>
                  <a:lnTo>
                    <a:pt x="1046917" y="599968"/>
                  </a:lnTo>
                  <a:lnTo>
                    <a:pt x="996558" y="599968"/>
                  </a:lnTo>
                  <a:lnTo>
                    <a:pt x="895702" y="619014"/>
                  </a:lnTo>
                  <a:lnTo>
                    <a:pt x="845208" y="619014"/>
                  </a:lnTo>
                  <a:lnTo>
                    <a:pt x="794674" y="628538"/>
                  </a:lnTo>
                  <a:lnTo>
                    <a:pt x="693491" y="628538"/>
                  </a:lnTo>
                  <a:lnTo>
                    <a:pt x="642847" y="638061"/>
                  </a:lnTo>
                  <a:lnTo>
                    <a:pt x="541463" y="638061"/>
                  </a:lnTo>
                  <a:lnTo>
                    <a:pt x="490728" y="647584"/>
                  </a:lnTo>
                  <a:close/>
                </a:path>
                <a:path w="3295015" h="963929">
                  <a:moveTo>
                    <a:pt x="1490410" y="963830"/>
                  </a:moveTo>
                  <a:lnTo>
                    <a:pt x="1375929" y="963830"/>
                  </a:lnTo>
                  <a:lnTo>
                    <a:pt x="1396174" y="942807"/>
                  </a:lnTo>
                  <a:lnTo>
                    <a:pt x="1431657" y="904714"/>
                  </a:lnTo>
                  <a:lnTo>
                    <a:pt x="1460676" y="876144"/>
                  </a:lnTo>
                  <a:lnTo>
                    <a:pt x="1485867" y="838050"/>
                  </a:lnTo>
                  <a:lnTo>
                    <a:pt x="1506936" y="799957"/>
                  </a:lnTo>
                  <a:lnTo>
                    <a:pt x="1523589" y="752341"/>
                  </a:lnTo>
                  <a:lnTo>
                    <a:pt x="1534248" y="714247"/>
                  </a:lnTo>
                  <a:lnTo>
                    <a:pt x="1536068" y="666631"/>
                  </a:lnTo>
                  <a:lnTo>
                    <a:pt x="1527837" y="628538"/>
                  </a:lnTo>
                  <a:lnTo>
                    <a:pt x="1508347" y="580921"/>
                  </a:lnTo>
                  <a:lnTo>
                    <a:pt x="1476386" y="552351"/>
                  </a:lnTo>
                  <a:lnTo>
                    <a:pt x="1467560" y="542828"/>
                  </a:lnTo>
                  <a:lnTo>
                    <a:pt x="1458458" y="542828"/>
                  </a:lnTo>
                  <a:lnTo>
                    <a:pt x="1449018" y="533305"/>
                  </a:lnTo>
                  <a:lnTo>
                    <a:pt x="868837" y="533305"/>
                  </a:lnTo>
                  <a:lnTo>
                    <a:pt x="918340" y="523781"/>
                  </a:lnTo>
                  <a:lnTo>
                    <a:pt x="967826" y="523781"/>
                  </a:lnTo>
                  <a:lnTo>
                    <a:pt x="1066781" y="514258"/>
                  </a:lnTo>
                  <a:lnTo>
                    <a:pt x="1116269" y="504735"/>
                  </a:lnTo>
                  <a:lnTo>
                    <a:pt x="1169532" y="495211"/>
                  </a:lnTo>
                  <a:lnTo>
                    <a:pt x="1223108" y="495211"/>
                  </a:lnTo>
                  <a:lnTo>
                    <a:pt x="1333729" y="476165"/>
                  </a:lnTo>
                  <a:lnTo>
                    <a:pt x="1329541" y="466641"/>
                  </a:lnTo>
                  <a:lnTo>
                    <a:pt x="1319834" y="466641"/>
                  </a:lnTo>
                  <a:lnTo>
                    <a:pt x="1131786" y="390455"/>
                  </a:lnTo>
                  <a:lnTo>
                    <a:pt x="1084360" y="380932"/>
                  </a:lnTo>
                  <a:lnTo>
                    <a:pt x="988763" y="342839"/>
                  </a:lnTo>
                  <a:lnTo>
                    <a:pt x="940522" y="333315"/>
                  </a:lnTo>
                  <a:lnTo>
                    <a:pt x="891939" y="314269"/>
                  </a:lnTo>
                  <a:lnTo>
                    <a:pt x="696250" y="276175"/>
                  </a:lnTo>
                  <a:lnTo>
                    <a:pt x="648750" y="276175"/>
                  </a:lnTo>
                  <a:lnTo>
                    <a:pt x="601313" y="266652"/>
                  </a:lnTo>
                  <a:lnTo>
                    <a:pt x="1020831" y="266652"/>
                  </a:lnTo>
                  <a:lnTo>
                    <a:pt x="1068379" y="285699"/>
                  </a:lnTo>
                  <a:lnTo>
                    <a:pt x="1115651" y="295222"/>
                  </a:lnTo>
                  <a:lnTo>
                    <a:pt x="1255658" y="352362"/>
                  </a:lnTo>
                  <a:lnTo>
                    <a:pt x="1301675" y="361885"/>
                  </a:lnTo>
                  <a:lnTo>
                    <a:pt x="1347340" y="390455"/>
                  </a:lnTo>
                  <a:lnTo>
                    <a:pt x="1437557" y="428548"/>
                  </a:lnTo>
                  <a:lnTo>
                    <a:pt x="1459151" y="438072"/>
                  </a:lnTo>
                  <a:lnTo>
                    <a:pt x="1884638" y="438072"/>
                  </a:lnTo>
                  <a:lnTo>
                    <a:pt x="1835534" y="457118"/>
                  </a:lnTo>
                  <a:lnTo>
                    <a:pt x="1590016" y="504735"/>
                  </a:lnTo>
                  <a:lnTo>
                    <a:pt x="1564035" y="514258"/>
                  </a:lnTo>
                  <a:lnTo>
                    <a:pt x="1575665" y="533305"/>
                  </a:lnTo>
                  <a:lnTo>
                    <a:pt x="1586697" y="561875"/>
                  </a:lnTo>
                  <a:lnTo>
                    <a:pt x="1597105" y="580921"/>
                  </a:lnTo>
                  <a:lnTo>
                    <a:pt x="1606861" y="609491"/>
                  </a:lnTo>
                  <a:lnTo>
                    <a:pt x="1616184" y="657108"/>
                  </a:lnTo>
                  <a:lnTo>
                    <a:pt x="1617206" y="704724"/>
                  </a:lnTo>
                  <a:lnTo>
                    <a:pt x="1610906" y="742817"/>
                  </a:lnTo>
                  <a:lnTo>
                    <a:pt x="1598261" y="790434"/>
                  </a:lnTo>
                  <a:lnTo>
                    <a:pt x="1580249" y="828527"/>
                  </a:lnTo>
                  <a:lnTo>
                    <a:pt x="1557849" y="876144"/>
                  </a:lnTo>
                  <a:lnTo>
                    <a:pt x="1529641" y="914237"/>
                  </a:lnTo>
                  <a:lnTo>
                    <a:pt x="1498543" y="952330"/>
                  </a:lnTo>
                  <a:lnTo>
                    <a:pt x="1490410" y="963830"/>
                  </a:lnTo>
                  <a:close/>
                </a:path>
                <a:path w="3295015" h="963929">
                  <a:moveTo>
                    <a:pt x="1244764" y="571398"/>
                  </a:moveTo>
                  <a:lnTo>
                    <a:pt x="359531" y="571398"/>
                  </a:lnTo>
                  <a:lnTo>
                    <a:pt x="412604" y="561875"/>
                  </a:lnTo>
                  <a:lnTo>
                    <a:pt x="570956" y="561875"/>
                  </a:lnTo>
                  <a:lnTo>
                    <a:pt x="620751" y="552351"/>
                  </a:lnTo>
                  <a:lnTo>
                    <a:pt x="670475" y="552351"/>
                  </a:lnTo>
                  <a:lnTo>
                    <a:pt x="720136" y="542828"/>
                  </a:lnTo>
                  <a:lnTo>
                    <a:pt x="769744" y="542828"/>
                  </a:lnTo>
                  <a:lnTo>
                    <a:pt x="819309" y="533305"/>
                  </a:lnTo>
                  <a:lnTo>
                    <a:pt x="1439175" y="533305"/>
                  </a:lnTo>
                  <a:lnTo>
                    <a:pt x="1244764" y="571398"/>
                  </a:lnTo>
                  <a:close/>
                </a:path>
              </a:pathLst>
            </a:custGeom>
            <a:solidFill>
              <a:srgbClr val="000000"/>
            </a:solidFill>
          </p:spPr>
          <p:txBody>
            <a:bodyPr wrap="square" lIns="0" tIns="0" rIns="0" bIns="0" rtlCol="0"/>
            <a:lstStyle/>
            <a:p>
              <a:endParaRPr/>
            </a:p>
          </p:txBody>
        </p:sp>
      </p:grpSp>
      <p:grpSp>
        <p:nvGrpSpPr>
          <p:cNvPr id="5" name="object 5"/>
          <p:cNvGrpSpPr/>
          <p:nvPr/>
        </p:nvGrpSpPr>
        <p:grpSpPr>
          <a:xfrm>
            <a:off x="13044076" y="6478403"/>
            <a:ext cx="5169535" cy="3808729"/>
            <a:chOff x="13044076" y="6478403"/>
            <a:chExt cx="5169535" cy="3808729"/>
          </a:xfrm>
        </p:grpSpPr>
        <p:sp>
          <p:nvSpPr>
            <p:cNvPr id="6" name="object 6"/>
            <p:cNvSpPr/>
            <p:nvPr/>
          </p:nvSpPr>
          <p:spPr>
            <a:xfrm>
              <a:off x="14926592" y="6478403"/>
              <a:ext cx="3287395" cy="3808729"/>
            </a:xfrm>
            <a:custGeom>
              <a:avLst/>
              <a:gdLst/>
              <a:ahLst/>
              <a:cxnLst/>
              <a:rect l="l" t="t" r="r" b="b"/>
              <a:pathLst>
                <a:path w="3287394" h="3808729">
                  <a:moveTo>
                    <a:pt x="2191395" y="3175000"/>
                  </a:moveTo>
                  <a:lnTo>
                    <a:pt x="2147334" y="3162300"/>
                  </a:lnTo>
                  <a:lnTo>
                    <a:pt x="2108360" y="3149600"/>
                  </a:lnTo>
                  <a:lnTo>
                    <a:pt x="2076274" y="3111500"/>
                  </a:lnTo>
                  <a:lnTo>
                    <a:pt x="2052876" y="3060700"/>
                  </a:lnTo>
                  <a:lnTo>
                    <a:pt x="2039113" y="3009900"/>
                  </a:lnTo>
                  <a:lnTo>
                    <a:pt x="2031035" y="2959100"/>
                  </a:lnTo>
                  <a:lnTo>
                    <a:pt x="2028546" y="2908300"/>
                  </a:lnTo>
                  <a:lnTo>
                    <a:pt x="2031547" y="2857500"/>
                  </a:lnTo>
                  <a:lnTo>
                    <a:pt x="2035926" y="2806700"/>
                  </a:lnTo>
                  <a:lnTo>
                    <a:pt x="2043088" y="2755900"/>
                  </a:lnTo>
                  <a:lnTo>
                    <a:pt x="2053024" y="2705100"/>
                  </a:lnTo>
                  <a:lnTo>
                    <a:pt x="2065725" y="2654300"/>
                  </a:lnTo>
                  <a:lnTo>
                    <a:pt x="2081182" y="2603500"/>
                  </a:lnTo>
                  <a:lnTo>
                    <a:pt x="2099385" y="2552700"/>
                  </a:lnTo>
                  <a:lnTo>
                    <a:pt x="2120324" y="2501900"/>
                  </a:lnTo>
                  <a:lnTo>
                    <a:pt x="2143991" y="2451100"/>
                  </a:lnTo>
                  <a:lnTo>
                    <a:pt x="2170376" y="2413000"/>
                  </a:lnTo>
                  <a:lnTo>
                    <a:pt x="2197068" y="2362200"/>
                  </a:lnTo>
                  <a:lnTo>
                    <a:pt x="2224580" y="2324100"/>
                  </a:lnTo>
                  <a:lnTo>
                    <a:pt x="2252903" y="2286000"/>
                  </a:lnTo>
                  <a:lnTo>
                    <a:pt x="2282027" y="2235200"/>
                  </a:lnTo>
                  <a:lnTo>
                    <a:pt x="2311944" y="2197100"/>
                  </a:lnTo>
                  <a:lnTo>
                    <a:pt x="2342646" y="2159000"/>
                  </a:lnTo>
                  <a:lnTo>
                    <a:pt x="2374124" y="2120900"/>
                  </a:lnTo>
                  <a:lnTo>
                    <a:pt x="2406370" y="2082800"/>
                  </a:lnTo>
                  <a:lnTo>
                    <a:pt x="2439374" y="2044700"/>
                  </a:lnTo>
                  <a:lnTo>
                    <a:pt x="2473128" y="2006600"/>
                  </a:lnTo>
                  <a:lnTo>
                    <a:pt x="2507624" y="1968500"/>
                  </a:lnTo>
                  <a:lnTo>
                    <a:pt x="2542852" y="1930400"/>
                  </a:lnTo>
                  <a:lnTo>
                    <a:pt x="2578805" y="1892300"/>
                  </a:lnTo>
                  <a:lnTo>
                    <a:pt x="2615473" y="1854200"/>
                  </a:lnTo>
                  <a:lnTo>
                    <a:pt x="2652848" y="1816100"/>
                  </a:lnTo>
                  <a:lnTo>
                    <a:pt x="2658794" y="1816100"/>
                  </a:lnTo>
                  <a:lnTo>
                    <a:pt x="2663643" y="1803400"/>
                  </a:lnTo>
                  <a:lnTo>
                    <a:pt x="2667403" y="1790700"/>
                  </a:lnTo>
                  <a:lnTo>
                    <a:pt x="2670082" y="1790700"/>
                  </a:lnTo>
                  <a:lnTo>
                    <a:pt x="2677844" y="1739900"/>
                  </a:lnTo>
                  <a:lnTo>
                    <a:pt x="2685684" y="1689100"/>
                  </a:lnTo>
                  <a:lnTo>
                    <a:pt x="2709392" y="1536700"/>
                  </a:lnTo>
                  <a:lnTo>
                    <a:pt x="2717262" y="1485900"/>
                  </a:lnTo>
                  <a:lnTo>
                    <a:pt x="2725069" y="1435100"/>
                  </a:lnTo>
                  <a:lnTo>
                    <a:pt x="2732784" y="1384300"/>
                  </a:lnTo>
                  <a:lnTo>
                    <a:pt x="2740378" y="1333500"/>
                  </a:lnTo>
                  <a:lnTo>
                    <a:pt x="2747823" y="1282700"/>
                  </a:lnTo>
                  <a:lnTo>
                    <a:pt x="2755091" y="1231900"/>
                  </a:lnTo>
                  <a:lnTo>
                    <a:pt x="2762153" y="1181100"/>
                  </a:lnTo>
                  <a:lnTo>
                    <a:pt x="2768980" y="1130300"/>
                  </a:lnTo>
                  <a:lnTo>
                    <a:pt x="2775545" y="1079500"/>
                  </a:lnTo>
                  <a:lnTo>
                    <a:pt x="2781818" y="1028700"/>
                  </a:lnTo>
                  <a:lnTo>
                    <a:pt x="2787772" y="977900"/>
                  </a:lnTo>
                  <a:lnTo>
                    <a:pt x="2793806" y="927100"/>
                  </a:lnTo>
                  <a:lnTo>
                    <a:pt x="2799620" y="889000"/>
                  </a:lnTo>
                  <a:lnTo>
                    <a:pt x="2805232" y="838200"/>
                  </a:lnTo>
                  <a:lnTo>
                    <a:pt x="2810661" y="787400"/>
                  </a:lnTo>
                  <a:lnTo>
                    <a:pt x="2815925" y="736600"/>
                  </a:lnTo>
                  <a:lnTo>
                    <a:pt x="2821041" y="685800"/>
                  </a:lnTo>
                  <a:lnTo>
                    <a:pt x="2826028" y="635000"/>
                  </a:lnTo>
                  <a:lnTo>
                    <a:pt x="2830904" y="584200"/>
                  </a:lnTo>
                  <a:lnTo>
                    <a:pt x="2835686" y="533400"/>
                  </a:lnTo>
                  <a:lnTo>
                    <a:pt x="2840392" y="482600"/>
                  </a:lnTo>
                  <a:lnTo>
                    <a:pt x="2845041" y="431800"/>
                  </a:lnTo>
                  <a:lnTo>
                    <a:pt x="2849651" y="381000"/>
                  </a:lnTo>
                  <a:lnTo>
                    <a:pt x="2863423" y="241300"/>
                  </a:lnTo>
                  <a:lnTo>
                    <a:pt x="2868054" y="190500"/>
                  </a:lnTo>
                  <a:lnTo>
                    <a:pt x="2872737" y="139700"/>
                  </a:lnTo>
                  <a:lnTo>
                    <a:pt x="2877487" y="88900"/>
                  </a:lnTo>
                  <a:lnTo>
                    <a:pt x="2882324" y="38100"/>
                  </a:lnTo>
                  <a:lnTo>
                    <a:pt x="2893251" y="0"/>
                  </a:lnTo>
                  <a:lnTo>
                    <a:pt x="2952215" y="0"/>
                  </a:lnTo>
                  <a:lnTo>
                    <a:pt x="2958187" y="12700"/>
                  </a:lnTo>
                  <a:lnTo>
                    <a:pt x="2962284" y="25400"/>
                  </a:lnTo>
                  <a:lnTo>
                    <a:pt x="2964346" y="38100"/>
                  </a:lnTo>
                  <a:lnTo>
                    <a:pt x="2964212" y="38100"/>
                  </a:lnTo>
                  <a:lnTo>
                    <a:pt x="2959328" y="88900"/>
                  </a:lnTo>
                  <a:lnTo>
                    <a:pt x="2954513" y="139700"/>
                  </a:lnTo>
                  <a:lnTo>
                    <a:pt x="2935490" y="355600"/>
                  </a:lnTo>
                  <a:lnTo>
                    <a:pt x="2930676" y="406400"/>
                  </a:lnTo>
                  <a:lnTo>
                    <a:pt x="2925792" y="457200"/>
                  </a:lnTo>
                  <a:lnTo>
                    <a:pt x="2920813" y="508000"/>
                  </a:lnTo>
                  <a:lnTo>
                    <a:pt x="2915718" y="558800"/>
                  </a:lnTo>
                  <a:lnTo>
                    <a:pt x="2910482" y="609600"/>
                  </a:lnTo>
                  <a:lnTo>
                    <a:pt x="2905081" y="660400"/>
                  </a:lnTo>
                  <a:lnTo>
                    <a:pt x="2899494" y="723900"/>
                  </a:lnTo>
                  <a:lnTo>
                    <a:pt x="2893695" y="774700"/>
                  </a:lnTo>
                  <a:lnTo>
                    <a:pt x="2887663" y="825500"/>
                  </a:lnTo>
                  <a:lnTo>
                    <a:pt x="2881372" y="876300"/>
                  </a:lnTo>
                  <a:lnTo>
                    <a:pt x="2875119" y="927100"/>
                  </a:lnTo>
                  <a:lnTo>
                    <a:pt x="2868672" y="977900"/>
                  </a:lnTo>
                  <a:lnTo>
                    <a:pt x="2862052" y="1028700"/>
                  </a:lnTo>
                  <a:lnTo>
                    <a:pt x="2855279" y="1079500"/>
                  </a:lnTo>
                  <a:lnTo>
                    <a:pt x="2848373" y="1130300"/>
                  </a:lnTo>
                  <a:lnTo>
                    <a:pt x="2841354" y="1181100"/>
                  </a:lnTo>
                  <a:lnTo>
                    <a:pt x="2834242" y="1231900"/>
                  </a:lnTo>
                  <a:lnTo>
                    <a:pt x="2827057" y="1282700"/>
                  </a:lnTo>
                  <a:lnTo>
                    <a:pt x="2819820" y="1320800"/>
                  </a:lnTo>
                  <a:lnTo>
                    <a:pt x="2797994" y="1473200"/>
                  </a:lnTo>
                  <a:lnTo>
                    <a:pt x="2790748" y="1524000"/>
                  </a:lnTo>
                  <a:lnTo>
                    <a:pt x="2783550" y="1574800"/>
                  </a:lnTo>
                  <a:lnTo>
                    <a:pt x="2776420" y="1625600"/>
                  </a:lnTo>
                  <a:lnTo>
                    <a:pt x="2769378" y="1676400"/>
                  </a:lnTo>
                  <a:lnTo>
                    <a:pt x="2762444" y="1727200"/>
                  </a:lnTo>
                  <a:lnTo>
                    <a:pt x="2761918" y="1739900"/>
                  </a:lnTo>
                  <a:lnTo>
                    <a:pt x="2761230" y="1739900"/>
                  </a:lnTo>
                  <a:lnTo>
                    <a:pt x="2760436" y="1752600"/>
                  </a:lnTo>
                  <a:lnTo>
                    <a:pt x="2892767" y="1752600"/>
                  </a:lnTo>
                  <a:lnTo>
                    <a:pt x="2940872" y="1765300"/>
                  </a:lnTo>
                  <a:lnTo>
                    <a:pt x="2985316" y="1790700"/>
                  </a:lnTo>
                  <a:lnTo>
                    <a:pt x="3024485" y="1828800"/>
                  </a:lnTo>
                  <a:lnTo>
                    <a:pt x="2781107" y="1828800"/>
                  </a:lnTo>
                  <a:lnTo>
                    <a:pt x="2760828" y="1841500"/>
                  </a:lnTo>
                  <a:lnTo>
                    <a:pt x="2744495" y="1854200"/>
                  </a:lnTo>
                  <a:lnTo>
                    <a:pt x="2733090" y="1879600"/>
                  </a:lnTo>
                  <a:lnTo>
                    <a:pt x="2727594" y="1905000"/>
                  </a:lnTo>
                  <a:lnTo>
                    <a:pt x="2717676" y="1955800"/>
                  </a:lnTo>
                  <a:lnTo>
                    <a:pt x="2632281" y="1955800"/>
                  </a:lnTo>
                  <a:lnTo>
                    <a:pt x="2612154" y="1968500"/>
                  </a:lnTo>
                  <a:lnTo>
                    <a:pt x="2552488" y="2044700"/>
                  </a:lnTo>
                  <a:lnTo>
                    <a:pt x="2520363" y="2070100"/>
                  </a:lnTo>
                  <a:lnTo>
                    <a:pt x="2488520" y="2108200"/>
                  </a:lnTo>
                  <a:lnTo>
                    <a:pt x="2457077" y="2146300"/>
                  </a:lnTo>
                  <a:lnTo>
                    <a:pt x="2426151" y="2184400"/>
                  </a:lnTo>
                  <a:lnTo>
                    <a:pt x="2395859" y="2222500"/>
                  </a:lnTo>
                  <a:lnTo>
                    <a:pt x="2366318" y="2260600"/>
                  </a:lnTo>
                  <a:lnTo>
                    <a:pt x="2337645" y="2298700"/>
                  </a:lnTo>
                  <a:lnTo>
                    <a:pt x="2309958" y="2336800"/>
                  </a:lnTo>
                  <a:lnTo>
                    <a:pt x="2283373" y="2387600"/>
                  </a:lnTo>
                  <a:lnTo>
                    <a:pt x="2258009" y="2425700"/>
                  </a:lnTo>
                  <a:lnTo>
                    <a:pt x="2233982" y="2463800"/>
                  </a:lnTo>
                  <a:lnTo>
                    <a:pt x="2211363" y="2501900"/>
                  </a:lnTo>
                  <a:lnTo>
                    <a:pt x="2190400" y="2552700"/>
                  </a:lnTo>
                  <a:lnTo>
                    <a:pt x="2171352" y="2590800"/>
                  </a:lnTo>
                  <a:lnTo>
                    <a:pt x="2154480" y="2641600"/>
                  </a:lnTo>
                  <a:lnTo>
                    <a:pt x="2140041" y="2679700"/>
                  </a:lnTo>
                  <a:lnTo>
                    <a:pt x="2128296" y="2730500"/>
                  </a:lnTo>
                  <a:lnTo>
                    <a:pt x="2119504" y="2781300"/>
                  </a:lnTo>
                  <a:lnTo>
                    <a:pt x="2113924" y="2819400"/>
                  </a:lnTo>
                  <a:lnTo>
                    <a:pt x="2111816" y="2870200"/>
                  </a:lnTo>
                  <a:lnTo>
                    <a:pt x="2112633" y="2921000"/>
                  </a:lnTo>
                  <a:lnTo>
                    <a:pt x="2116065" y="2959100"/>
                  </a:lnTo>
                  <a:lnTo>
                    <a:pt x="2121872" y="2997200"/>
                  </a:lnTo>
                  <a:lnTo>
                    <a:pt x="2129813" y="3035300"/>
                  </a:lnTo>
                  <a:lnTo>
                    <a:pt x="2142048" y="3073400"/>
                  </a:lnTo>
                  <a:lnTo>
                    <a:pt x="2185730" y="3098800"/>
                  </a:lnTo>
                  <a:lnTo>
                    <a:pt x="2333294" y="3098800"/>
                  </a:lnTo>
                  <a:lnTo>
                    <a:pt x="2318719" y="3124200"/>
                  </a:lnTo>
                  <a:lnTo>
                    <a:pt x="2303312" y="3124200"/>
                  </a:lnTo>
                  <a:lnTo>
                    <a:pt x="2287139" y="3136900"/>
                  </a:lnTo>
                  <a:lnTo>
                    <a:pt x="2270260" y="3149600"/>
                  </a:lnTo>
                  <a:lnTo>
                    <a:pt x="2262336" y="3149600"/>
                  </a:lnTo>
                  <a:lnTo>
                    <a:pt x="2254430" y="3162300"/>
                  </a:lnTo>
                  <a:lnTo>
                    <a:pt x="2238742" y="3162300"/>
                  </a:lnTo>
                  <a:lnTo>
                    <a:pt x="2191395" y="3175000"/>
                  </a:lnTo>
                  <a:close/>
                </a:path>
                <a:path w="3287394" h="3808729">
                  <a:moveTo>
                    <a:pt x="2957695" y="3797300"/>
                  </a:moveTo>
                  <a:lnTo>
                    <a:pt x="2860215" y="3797300"/>
                  </a:lnTo>
                  <a:lnTo>
                    <a:pt x="2875290" y="3784600"/>
                  </a:lnTo>
                  <a:lnTo>
                    <a:pt x="2903034" y="3733800"/>
                  </a:lnTo>
                  <a:lnTo>
                    <a:pt x="2928743" y="3683000"/>
                  </a:lnTo>
                  <a:lnTo>
                    <a:pt x="2952684" y="3644900"/>
                  </a:lnTo>
                  <a:lnTo>
                    <a:pt x="2975126" y="3594100"/>
                  </a:lnTo>
                  <a:lnTo>
                    <a:pt x="2996336" y="3543300"/>
                  </a:lnTo>
                  <a:lnTo>
                    <a:pt x="3016582" y="3492500"/>
                  </a:lnTo>
                  <a:lnTo>
                    <a:pt x="3034998" y="3441700"/>
                  </a:lnTo>
                  <a:lnTo>
                    <a:pt x="3052540" y="3403600"/>
                  </a:lnTo>
                  <a:lnTo>
                    <a:pt x="3069210" y="3352800"/>
                  </a:lnTo>
                  <a:lnTo>
                    <a:pt x="3085010" y="3302000"/>
                  </a:lnTo>
                  <a:lnTo>
                    <a:pt x="3099942" y="3251200"/>
                  </a:lnTo>
                  <a:lnTo>
                    <a:pt x="3114007" y="3200400"/>
                  </a:lnTo>
                  <a:lnTo>
                    <a:pt x="3127208" y="3162300"/>
                  </a:lnTo>
                  <a:lnTo>
                    <a:pt x="3139545" y="3111500"/>
                  </a:lnTo>
                  <a:lnTo>
                    <a:pt x="3151022" y="3060700"/>
                  </a:lnTo>
                  <a:lnTo>
                    <a:pt x="3161640" y="3009900"/>
                  </a:lnTo>
                  <a:lnTo>
                    <a:pt x="3171400" y="2959100"/>
                  </a:lnTo>
                  <a:lnTo>
                    <a:pt x="3180305" y="2908300"/>
                  </a:lnTo>
                  <a:lnTo>
                    <a:pt x="3188356" y="2857500"/>
                  </a:lnTo>
                  <a:lnTo>
                    <a:pt x="3194695" y="2806700"/>
                  </a:lnTo>
                  <a:lnTo>
                    <a:pt x="3199742" y="2755900"/>
                  </a:lnTo>
                  <a:lnTo>
                    <a:pt x="3203415" y="2705100"/>
                  </a:lnTo>
                  <a:lnTo>
                    <a:pt x="3205630" y="2654300"/>
                  </a:lnTo>
                  <a:lnTo>
                    <a:pt x="3206306" y="2603500"/>
                  </a:lnTo>
                  <a:lnTo>
                    <a:pt x="3205360" y="2552700"/>
                  </a:lnTo>
                  <a:lnTo>
                    <a:pt x="3202710" y="2501900"/>
                  </a:lnTo>
                  <a:lnTo>
                    <a:pt x="3198273" y="2451100"/>
                  </a:lnTo>
                  <a:lnTo>
                    <a:pt x="3191967" y="2400300"/>
                  </a:lnTo>
                  <a:lnTo>
                    <a:pt x="3183709" y="2349500"/>
                  </a:lnTo>
                  <a:lnTo>
                    <a:pt x="3173417" y="2298700"/>
                  </a:lnTo>
                  <a:lnTo>
                    <a:pt x="3161008" y="2247900"/>
                  </a:lnTo>
                  <a:lnTo>
                    <a:pt x="3146400" y="2197100"/>
                  </a:lnTo>
                  <a:lnTo>
                    <a:pt x="3129511" y="2146300"/>
                  </a:lnTo>
                  <a:lnTo>
                    <a:pt x="3112318" y="2095500"/>
                  </a:lnTo>
                  <a:lnTo>
                    <a:pt x="3091584" y="2044700"/>
                  </a:lnTo>
                  <a:lnTo>
                    <a:pt x="3067467" y="2006600"/>
                  </a:lnTo>
                  <a:lnTo>
                    <a:pt x="3040127" y="1955800"/>
                  </a:lnTo>
                  <a:lnTo>
                    <a:pt x="3009726" y="1917700"/>
                  </a:lnTo>
                  <a:lnTo>
                    <a:pt x="2978421" y="1879600"/>
                  </a:lnTo>
                  <a:lnTo>
                    <a:pt x="2944392" y="1854200"/>
                  </a:lnTo>
                  <a:lnTo>
                    <a:pt x="2906972" y="1841500"/>
                  </a:lnTo>
                  <a:lnTo>
                    <a:pt x="2865493" y="1828800"/>
                  </a:lnTo>
                  <a:lnTo>
                    <a:pt x="3024485" y="1828800"/>
                  </a:lnTo>
                  <a:lnTo>
                    <a:pt x="3061292" y="1854200"/>
                  </a:lnTo>
                  <a:lnTo>
                    <a:pt x="3093678" y="1892300"/>
                  </a:lnTo>
                  <a:lnTo>
                    <a:pt x="3122119" y="1943100"/>
                  </a:lnTo>
                  <a:lnTo>
                    <a:pt x="3147093" y="1981200"/>
                  </a:lnTo>
                  <a:lnTo>
                    <a:pt x="3169076" y="2019300"/>
                  </a:lnTo>
                  <a:lnTo>
                    <a:pt x="3188543" y="2070100"/>
                  </a:lnTo>
                  <a:lnTo>
                    <a:pt x="3205972" y="2120900"/>
                  </a:lnTo>
                  <a:lnTo>
                    <a:pt x="3221919" y="2171700"/>
                  </a:lnTo>
                  <a:lnTo>
                    <a:pt x="3236136" y="2222500"/>
                  </a:lnTo>
                  <a:lnTo>
                    <a:pt x="3248619" y="2273300"/>
                  </a:lnTo>
                  <a:lnTo>
                    <a:pt x="3259363" y="2324100"/>
                  </a:lnTo>
                  <a:lnTo>
                    <a:pt x="3268361" y="2374900"/>
                  </a:lnTo>
                  <a:lnTo>
                    <a:pt x="3275610" y="2425700"/>
                  </a:lnTo>
                  <a:lnTo>
                    <a:pt x="3281103" y="2476500"/>
                  </a:lnTo>
                  <a:lnTo>
                    <a:pt x="3284836" y="2527300"/>
                  </a:lnTo>
                  <a:lnTo>
                    <a:pt x="3286803" y="2578100"/>
                  </a:lnTo>
                  <a:lnTo>
                    <a:pt x="3286901" y="2603500"/>
                  </a:lnTo>
                  <a:lnTo>
                    <a:pt x="3286999" y="2628900"/>
                  </a:lnTo>
                  <a:lnTo>
                    <a:pt x="3285419" y="2679700"/>
                  </a:lnTo>
                  <a:lnTo>
                    <a:pt x="3282057" y="2730500"/>
                  </a:lnTo>
                  <a:lnTo>
                    <a:pt x="3276910" y="2781300"/>
                  </a:lnTo>
                  <a:lnTo>
                    <a:pt x="3271512" y="2832100"/>
                  </a:lnTo>
                  <a:lnTo>
                    <a:pt x="3265170" y="2882900"/>
                  </a:lnTo>
                  <a:lnTo>
                    <a:pt x="3257889" y="2933700"/>
                  </a:lnTo>
                  <a:lnTo>
                    <a:pt x="3249676" y="2984500"/>
                  </a:lnTo>
                  <a:lnTo>
                    <a:pt x="3240536" y="3035300"/>
                  </a:lnTo>
                  <a:lnTo>
                    <a:pt x="3230474" y="3073400"/>
                  </a:lnTo>
                  <a:lnTo>
                    <a:pt x="3219496" y="3124200"/>
                  </a:lnTo>
                  <a:lnTo>
                    <a:pt x="3207608" y="3175000"/>
                  </a:lnTo>
                  <a:lnTo>
                    <a:pt x="3194816" y="3225800"/>
                  </a:lnTo>
                  <a:lnTo>
                    <a:pt x="3181124" y="3276600"/>
                  </a:lnTo>
                  <a:lnTo>
                    <a:pt x="3166539" y="3314700"/>
                  </a:lnTo>
                  <a:lnTo>
                    <a:pt x="3151066" y="3365500"/>
                  </a:lnTo>
                  <a:lnTo>
                    <a:pt x="3134710" y="3416300"/>
                  </a:lnTo>
                  <a:lnTo>
                    <a:pt x="3117479" y="3454400"/>
                  </a:lnTo>
                  <a:lnTo>
                    <a:pt x="3099376" y="3505200"/>
                  </a:lnTo>
                  <a:lnTo>
                    <a:pt x="3080407" y="3556000"/>
                  </a:lnTo>
                  <a:lnTo>
                    <a:pt x="3060579" y="3594100"/>
                  </a:lnTo>
                  <a:lnTo>
                    <a:pt x="3039897" y="3644900"/>
                  </a:lnTo>
                  <a:lnTo>
                    <a:pt x="3018366" y="3683000"/>
                  </a:lnTo>
                  <a:lnTo>
                    <a:pt x="2995993" y="3733800"/>
                  </a:lnTo>
                  <a:lnTo>
                    <a:pt x="2972782" y="3771900"/>
                  </a:lnTo>
                  <a:lnTo>
                    <a:pt x="2957695" y="3797300"/>
                  </a:lnTo>
                  <a:close/>
                </a:path>
                <a:path w="3287394" h="3808729">
                  <a:moveTo>
                    <a:pt x="2333294" y="3098800"/>
                  </a:moveTo>
                  <a:lnTo>
                    <a:pt x="2185730" y="3098800"/>
                  </a:lnTo>
                  <a:lnTo>
                    <a:pt x="2214462" y="3086100"/>
                  </a:lnTo>
                  <a:lnTo>
                    <a:pt x="2235696" y="3086100"/>
                  </a:lnTo>
                  <a:lnTo>
                    <a:pt x="2247847" y="3073400"/>
                  </a:lnTo>
                  <a:lnTo>
                    <a:pt x="2259203" y="3060700"/>
                  </a:lnTo>
                  <a:lnTo>
                    <a:pt x="2269399" y="3060700"/>
                  </a:lnTo>
                  <a:lnTo>
                    <a:pt x="2278068" y="3048000"/>
                  </a:lnTo>
                  <a:lnTo>
                    <a:pt x="2301678" y="3022600"/>
                  </a:lnTo>
                  <a:lnTo>
                    <a:pt x="2323404" y="2984500"/>
                  </a:lnTo>
                  <a:lnTo>
                    <a:pt x="2343292" y="2946400"/>
                  </a:lnTo>
                  <a:lnTo>
                    <a:pt x="2361385" y="2921000"/>
                  </a:lnTo>
                  <a:lnTo>
                    <a:pt x="2378977" y="2870200"/>
                  </a:lnTo>
                  <a:lnTo>
                    <a:pt x="2396153" y="2832100"/>
                  </a:lnTo>
                  <a:lnTo>
                    <a:pt x="2412905" y="2781300"/>
                  </a:lnTo>
                  <a:lnTo>
                    <a:pt x="2429226" y="2730500"/>
                  </a:lnTo>
                  <a:lnTo>
                    <a:pt x="2445107" y="2692400"/>
                  </a:lnTo>
                  <a:lnTo>
                    <a:pt x="2460541" y="2641600"/>
                  </a:lnTo>
                  <a:lnTo>
                    <a:pt x="2475521" y="2590800"/>
                  </a:lnTo>
                  <a:lnTo>
                    <a:pt x="2490040" y="2540000"/>
                  </a:lnTo>
                  <a:lnTo>
                    <a:pt x="2504089" y="2501900"/>
                  </a:lnTo>
                  <a:lnTo>
                    <a:pt x="2517661" y="2451100"/>
                  </a:lnTo>
                  <a:lnTo>
                    <a:pt x="2530748" y="2400300"/>
                  </a:lnTo>
                  <a:lnTo>
                    <a:pt x="2543344" y="2349500"/>
                  </a:lnTo>
                  <a:lnTo>
                    <a:pt x="2555440" y="2311400"/>
                  </a:lnTo>
                  <a:lnTo>
                    <a:pt x="2568161" y="2260600"/>
                  </a:lnTo>
                  <a:lnTo>
                    <a:pt x="2580642" y="2209800"/>
                  </a:lnTo>
                  <a:lnTo>
                    <a:pt x="2592924" y="2159000"/>
                  </a:lnTo>
                  <a:lnTo>
                    <a:pt x="2605046" y="2108200"/>
                  </a:lnTo>
                  <a:lnTo>
                    <a:pt x="2617047" y="2057400"/>
                  </a:lnTo>
                  <a:lnTo>
                    <a:pt x="2628969" y="2006600"/>
                  </a:lnTo>
                  <a:lnTo>
                    <a:pt x="2640851" y="1955800"/>
                  </a:lnTo>
                  <a:lnTo>
                    <a:pt x="2717676" y="1955800"/>
                  </a:lnTo>
                  <a:lnTo>
                    <a:pt x="2707349" y="2006600"/>
                  </a:lnTo>
                  <a:lnTo>
                    <a:pt x="2696614" y="2057400"/>
                  </a:lnTo>
                  <a:lnTo>
                    <a:pt x="2685472" y="2108200"/>
                  </a:lnTo>
                  <a:lnTo>
                    <a:pt x="2673925" y="2159000"/>
                  </a:lnTo>
                  <a:lnTo>
                    <a:pt x="2661975" y="2209800"/>
                  </a:lnTo>
                  <a:lnTo>
                    <a:pt x="2649624" y="2260600"/>
                  </a:lnTo>
                  <a:lnTo>
                    <a:pt x="2636873" y="2298700"/>
                  </a:lnTo>
                  <a:lnTo>
                    <a:pt x="2623724" y="2349500"/>
                  </a:lnTo>
                  <a:lnTo>
                    <a:pt x="2610178" y="2400300"/>
                  </a:lnTo>
                  <a:lnTo>
                    <a:pt x="2596237" y="2451100"/>
                  </a:lnTo>
                  <a:lnTo>
                    <a:pt x="2581903" y="2501900"/>
                  </a:lnTo>
                  <a:lnTo>
                    <a:pt x="2567177" y="2552700"/>
                  </a:lnTo>
                  <a:lnTo>
                    <a:pt x="2552062" y="2603500"/>
                  </a:lnTo>
                  <a:lnTo>
                    <a:pt x="2536558" y="2654300"/>
                  </a:lnTo>
                  <a:lnTo>
                    <a:pt x="2520667" y="2705100"/>
                  </a:lnTo>
                  <a:lnTo>
                    <a:pt x="2504391" y="2755900"/>
                  </a:lnTo>
                  <a:lnTo>
                    <a:pt x="2487732" y="2794000"/>
                  </a:lnTo>
                  <a:lnTo>
                    <a:pt x="2470691" y="2844800"/>
                  </a:lnTo>
                  <a:lnTo>
                    <a:pt x="2453270" y="2895600"/>
                  </a:lnTo>
                  <a:lnTo>
                    <a:pt x="2435673" y="2946400"/>
                  </a:lnTo>
                  <a:lnTo>
                    <a:pt x="2415906" y="2984500"/>
                  </a:lnTo>
                  <a:lnTo>
                    <a:pt x="2392939" y="3022600"/>
                  </a:lnTo>
                  <a:lnTo>
                    <a:pt x="2365745" y="3073400"/>
                  </a:lnTo>
                  <a:lnTo>
                    <a:pt x="2333294" y="3098800"/>
                  </a:lnTo>
                  <a:close/>
                </a:path>
                <a:path w="3287394" h="3808729">
                  <a:moveTo>
                    <a:pt x="1622159" y="3808596"/>
                  </a:moveTo>
                  <a:lnTo>
                    <a:pt x="1399659" y="3808596"/>
                  </a:lnTo>
                  <a:lnTo>
                    <a:pt x="44812" y="3272425"/>
                  </a:lnTo>
                  <a:lnTo>
                    <a:pt x="40337" y="3270140"/>
                  </a:lnTo>
                  <a:lnTo>
                    <a:pt x="34052" y="3268427"/>
                  </a:lnTo>
                  <a:lnTo>
                    <a:pt x="27101" y="3265000"/>
                  </a:lnTo>
                  <a:lnTo>
                    <a:pt x="12307" y="3254579"/>
                  </a:lnTo>
                  <a:lnTo>
                    <a:pt x="3154" y="3242962"/>
                  </a:lnTo>
                  <a:lnTo>
                    <a:pt x="0" y="3230060"/>
                  </a:lnTo>
                  <a:lnTo>
                    <a:pt x="3201" y="3215784"/>
                  </a:lnTo>
                  <a:lnTo>
                    <a:pt x="36156" y="3188288"/>
                  </a:lnTo>
                  <a:lnTo>
                    <a:pt x="43598" y="3187964"/>
                  </a:lnTo>
                  <a:lnTo>
                    <a:pt x="51004" y="3189103"/>
                  </a:lnTo>
                  <a:lnTo>
                    <a:pt x="80291" y="3200193"/>
                  </a:lnTo>
                  <a:lnTo>
                    <a:pt x="101646" y="3208859"/>
                  </a:lnTo>
                  <a:lnTo>
                    <a:pt x="143935" y="3226351"/>
                  </a:lnTo>
                  <a:lnTo>
                    <a:pt x="1622159" y="3808596"/>
                  </a:lnTo>
                  <a:close/>
                </a:path>
              </a:pathLst>
            </a:custGeom>
            <a:solidFill>
              <a:srgbClr val="ECE15C"/>
            </a:solidFill>
          </p:spPr>
          <p:txBody>
            <a:bodyPr wrap="square" lIns="0" tIns="0" rIns="0" bIns="0" rtlCol="0"/>
            <a:lstStyle/>
            <a:p>
              <a:endParaRPr/>
            </a:p>
          </p:txBody>
        </p:sp>
        <p:sp>
          <p:nvSpPr>
            <p:cNvPr id="7" name="object 7"/>
            <p:cNvSpPr/>
            <p:nvPr/>
          </p:nvSpPr>
          <p:spPr>
            <a:xfrm>
              <a:off x="13044076" y="8429781"/>
              <a:ext cx="4371975" cy="1857375"/>
            </a:xfrm>
            <a:custGeom>
              <a:avLst/>
              <a:gdLst/>
              <a:ahLst/>
              <a:cxnLst/>
              <a:rect l="l" t="t" r="r" b="b"/>
              <a:pathLst>
                <a:path w="4371975" h="1857375">
                  <a:moveTo>
                    <a:pt x="1728429" y="1721185"/>
                  </a:moveTo>
                  <a:lnTo>
                    <a:pt x="1527313" y="1721185"/>
                  </a:lnTo>
                  <a:lnTo>
                    <a:pt x="1509319" y="1708485"/>
                  </a:lnTo>
                  <a:lnTo>
                    <a:pt x="1493322" y="1708485"/>
                  </a:lnTo>
                  <a:lnTo>
                    <a:pt x="1485859" y="1695785"/>
                  </a:lnTo>
                  <a:lnTo>
                    <a:pt x="1478753" y="1695785"/>
                  </a:lnTo>
                  <a:lnTo>
                    <a:pt x="1442274" y="1657685"/>
                  </a:lnTo>
                  <a:lnTo>
                    <a:pt x="1419442" y="1619585"/>
                  </a:lnTo>
                  <a:lnTo>
                    <a:pt x="1410765" y="1581485"/>
                  </a:lnTo>
                  <a:lnTo>
                    <a:pt x="1416750" y="1530685"/>
                  </a:lnTo>
                  <a:lnTo>
                    <a:pt x="1437905" y="1492585"/>
                  </a:lnTo>
                  <a:lnTo>
                    <a:pt x="1468608" y="1441785"/>
                  </a:lnTo>
                  <a:lnTo>
                    <a:pt x="1503855" y="1403685"/>
                  </a:lnTo>
                  <a:lnTo>
                    <a:pt x="1542977" y="1365585"/>
                  </a:lnTo>
                  <a:lnTo>
                    <a:pt x="1585303" y="1340185"/>
                  </a:lnTo>
                  <a:lnTo>
                    <a:pt x="1628449" y="1302085"/>
                  </a:lnTo>
                  <a:lnTo>
                    <a:pt x="1673017" y="1276685"/>
                  </a:lnTo>
                  <a:lnTo>
                    <a:pt x="1718912" y="1251285"/>
                  </a:lnTo>
                  <a:lnTo>
                    <a:pt x="1766039" y="1238585"/>
                  </a:lnTo>
                  <a:lnTo>
                    <a:pt x="1814303" y="1213185"/>
                  </a:lnTo>
                  <a:lnTo>
                    <a:pt x="2016833" y="1162385"/>
                  </a:lnTo>
                  <a:lnTo>
                    <a:pt x="2799482" y="1162385"/>
                  </a:lnTo>
                  <a:lnTo>
                    <a:pt x="2808909" y="1149685"/>
                  </a:lnTo>
                  <a:lnTo>
                    <a:pt x="2818478" y="1149685"/>
                  </a:lnTo>
                  <a:lnTo>
                    <a:pt x="3383824" y="819485"/>
                  </a:lnTo>
                  <a:lnTo>
                    <a:pt x="3426848" y="781385"/>
                  </a:lnTo>
                  <a:lnTo>
                    <a:pt x="3512526" y="730585"/>
                  </a:lnTo>
                  <a:lnTo>
                    <a:pt x="3680630" y="628985"/>
                  </a:lnTo>
                  <a:lnTo>
                    <a:pt x="3722433" y="590885"/>
                  </a:lnTo>
                  <a:lnTo>
                    <a:pt x="3889000" y="489285"/>
                  </a:lnTo>
                  <a:lnTo>
                    <a:pt x="3930522" y="451185"/>
                  </a:lnTo>
                  <a:lnTo>
                    <a:pt x="4013480" y="400385"/>
                  </a:lnTo>
                  <a:lnTo>
                    <a:pt x="4137824" y="311485"/>
                  </a:lnTo>
                  <a:lnTo>
                    <a:pt x="4303792" y="209885"/>
                  </a:lnTo>
                  <a:lnTo>
                    <a:pt x="4315081" y="197185"/>
                  </a:lnTo>
                  <a:lnTo>
                    <a:pt x="4353210" y="197185"/>
                  </a:lnTo>
                  <a:lnTo>
                    <a:pt x="4361014" y="209885"/>
                  </a:lnTo>
                  <a:lnTo>
                    <a:pt x="4366648" y="222585"/>
                  </a:lnTo>
                  <a:lnTo>
                    <a:pt x="4370229" y="222585"/>
                  </a:lnTo>
                  <a:lnTo>
                    <a:pt x="4371873" y="235285"/>
                  </a:lnTo>
                  <a:lnTo>
                    <a:pt x="4369240" y="247985"/>
                  </a:lnTo>
                  <a:lnTo>
                    <a:pt x="4364803" y="260685"/>
                  </a:lnTo>
                  <a:lnTo>
                    <a:pt x="4358831" y="260685"/>
                  </a:lnTo>
                  <a:lnTo>
                    <a:pt x="4351592" y="273385"/>
                  </a:lnTo>
                  <a:lnTo>
                    <a:pt x="4265013" y="324185"/>
                  </a:lnTo>
                  <a:lnTo>
                    <a:pt x="4092051" y="451185"/>
                  </a:lnTo>
                  <a:lnTo>
                    <a:pt x="4005472" y="501985"/>
                  </a:lnTo>
                  <a:lnTo>
                    <a:pt x="3962115" y="540085"/>
                  </a:lnTo>
                  <a:lnTo>
                    <a:pt x="3831627" y="616285"/>
                  </a:lnTo>
                  <a:lnTo>
                    <a:pt x="3787951" y="654385"/>
                  </a:lnTo>
                  <a:lnTo>
                    <a:pt x="3656211" y="730585"/>
                  </a:lnTo>
                  <a:lnTo>
                    <a:pt x="3613247" y="768685"/>
                  </a:lnTo>
                  <a:lnTo>
                    <a:pt x="3267070" y="971885"/>
                  </a:lnTo>
                  <a:lnTo>
                    <a:pt x="3136720" y="1060785"/>
                  </a:lnTo>
                  <a:lnTo>
                    <a:pt x="2919791" y="1187785"/>
                  </a:lnTo>
                  <a:lnTo>
                    <a:pt x="2914029" y="1187785"/>
                  </a:lnTo>
                  <a:lnTo>
                    <a:pt x="2908543" y="1200485"/>
                  </a:lnTo>
                  <a:lnTo>
                    <a:pt x="2898081" y="1200485"/>
                  </a:lnTo>
                  <a:lnTo>
                    <a:pt x="2913536" y="1213185"/>
                  </a:lnTo>
                  <a:lnTo>
                    <a:pt x="2304743" y="1213185"/>
                  </a:lnTo>
                  <a:lnTo>
                    <a:pt x="2256332" y="1225885"/>
                  </a:lnTo>
                  <a:lnTo>
                    <a:pt x="2111646" y="1225885"/>
                  </a:lnTo>
                  <a:lnTo>
                    <a:pt x="2015881" y="1251285"/>
                  </a:lnTo>
                  <a:lnTo>
                    <a:pt x="1968364" y="1251285"/>
                  </a:lnTo>
                  <a:lnTo>
                    <a:pt x="1830466" y="1289385"/>
                  </a:lnTo>
                  <a:lnTo>
                    <a:pt x="1786416" y="1314785"/>
                  </a:lnTo>
                  <a:lnTo>
                    <a:pt x="1743507" y="1327485"/>
                  </a:lnTo>
                  <a:lnTo>
                    <a:pt x="1701849" y="1352885"/>
                  </a:lnTo>
                  <a:lnTo>
                    <a:pt x="1661551" y="1378285"/>
                  </a:lnTo>
                  <a:lnTo>
                    <a:pt x="1622724" y="1416385"/>
                  </a:lnTo>
                  <a:lnTo>
                    <a:pt x="1591187" y="1441785"/>
                  </a:lnTo>
                  <a:lnTo>
                    <a:pt x="1561534" y="1467185"/>
                  </a:lnTo>
                  <a:lnTo>
                    <a:pt x="1507700" y="1530685"/>
                  </a:lnTo>
                  <a:lnTo>
                    <a:pt x="1489347" y="1581485"/>
                  </a:lnTo>
                  <a:lnTo>
                    <a:pt x="1499291" y="1606885"/>
                  </a:lnTo>
                  <a:lnTo>
                    <a:pt x="1520840" y="1632285"/>
                  </a:lnTo>
                  <a:lnTo>
                    <a:pt x="1541693" y="1632285"/>
                  </a:lnTo>
                  <a:lnTo>
                    <a:pt x="1554230" y="1644985"/>
                  </a:lnTo>
                  <a:lnTo>
                    <a:pt x="1942720" y="1644985"/>
                  </a:lnTo>
                  <a:lnTo>
                    <a:pt x="1918504" y="1657685"/>
                  </a:lnTo>
                  <a:lnTo>
                    <a:pt x="1869912" y="1670385"/>
                  </a:lnTo>
                  <a:lnTo>
                    <a:pt x="1821159" y="1695785"/>
                  </a:lnTo>
                  <a:lnTo>
                    <a:pt x="1728429" y="1721185"/>
                  </a:lnTo>
                  <a:close/>
                </a:path>
                <a:path w="4371975" h="1857375">
                  <a:moveTo>
                    <a:pt x="2679444" y="1149685"/>
                  </a:moveTo>
                  <a:lnTo>
                    <a:pt x="2168983" y="1149685"/>
                  </a:lnTo>
                  <a:lnTo>
                    <a:pt x="2219910" y="1136985"/>
                  </a:lnTo>
                  <a:lnTo>
                    <a:pt x="2628496" y="1136985"/>
                  </a:lnTo>
                  <a:lnTo>
                    <a:pt x="2679444" y="1149685"/>
                  </a:lnTo>
                  <a:close/>
                </a:path>
                <a:path w="4371975" h="1857375">
                  <a:moveTo>
                    <a:pt x="2781057" y="1162385"/>
                  </a:moveTo>
                  <a:lnTo>
                    <a:pt x="2067427" y="1162385"/>
                  </a:lnTo>
                  <a:lnTo>
                    <a:pt x="2118150" y="1149685"/>
                  </a:lnTo>
                  <a:lnTo>
                    <a:pt x="2730304" y="1149685"/>
                  </a:lnTo>
                  <a:lnTo>
                    <a:pt x="2781057" y="1162385"/>
                  </a:lnTo>
                  <a:close/>
                </a:path>
                <a:path w="4371975" h="1857375">
                  <a:moveTo>
                    <a:pt x="1942720" y="1644985"/>
                  </a:moveTo>
                  <a:lnTo>
                    <a:pt x="1708738" y="1644985"/>
                  </a:lnTo>
                  <a:lnTo>
                    <a:pt x="1746413" y="1632285"/>
                  </a:lnTo>
                  <a:lnTo>
                    <a:pt x="1839759" y="1606885"/>
                  </a:lnTo>
                  <a:lnTo>
                    <a:pt x="1886252" y="1581485"/>
                  </a:lnTo>
                  <a:lnTo>
                    <a:pt x="1978826" y="1556085"/>
                  </a:lnTo>
                  <a:lnTo>
                    <a:pt x="2024884" y="1530685"/>
                  </a:lnTo>
                  <a:lnTo>
                    <a:pt x="2070775" y="1517985"/>
                  </a:lnTo>
                  <a:lnTo>
                    <a:pt x="2116488" y="1492585"/>
                  </a:lnTo>
                  <a:lnTo>
                    <a:pt x="2162013" y="1479885"/>
                  </a:lnTo>
                  <a:lnTo>
                    <a:pt x="2207338" y="1454485"/>
                  </a:lnTo>
                  <a:lnTo>
                    <a:pt x="2252452" y="1441785"/>
                  </a:lnTo>
                  <a:lnTo>
                    <a:pt x="2342005" y="1390985"/>
                  </a:lnTo>
                  <a:lnTo>
                    <a:pt x="2388778" y="1378285"/>
                  </a:lnTo>
                  <a:lnTo>
                    <a:pt x="2575372" y="1276685"/>
                  </a:lnTo>
                  <a:lnTo>
                    <a:pt x="2621946" y="1263985"/>
                  </a:lnTo>
                  <a:lnTo>
                    <a:pt x="2668509" y="1238585"/>
                  </a:lnTo>
                  <a:lnTo>
                    <a:pt x="2665272" y="1225885"/>
                  </a:lnTo>
                  <a:lnTo>
                    <a:pt x="2498671" y="1225885"/>
                  </a:lnTo>
                  <a:lnTo>
                    <a:pt x="2450194" y="1213185"/>
                  </a:lnTo>
                  <a:lnTo>
                    <a:pt x="2913536" y="1213185"/>
                  </a:lnTo>
                  <a:lnTo>
                    <a:pt x="2928456" y="1225885"/>
                  </a:lnTo>
                  <a:lnTo>
                    <a:pt x="2943018" y="1238585"/>
                  </a:lnTo>
                  <a:lnTo>
                    <a:pt x="2950210" y="1251285"/>
                  </a:lnTo>
                  <a:lnTo>
                    <a:pt x="2807932" y="1251285"/>
                  </a:lnTo>
                  <a:lnTo>
                    <a:pt x="2785752" y="1263985"/>
                  </a:lnTo>
                  <a:lnTo>
                    <a:pt x="2765251" y="1263985"/>
                  </a:lnTo>
                  <a:lnTo>
                    <a:pt x="2488946" y="1416385"/>
                  </a:lnTo>
                  <a:lnTo>
                    <a:pt x="2442312" y="1429085"/>
                  </a:lnTo>
                  <a:lnTo>
                    <a:pt x="2348547" y="1479885"/>
                  </a:lnTo>
                  <a:lnTo>
                    <a:pt x="2301418" y="1492585"/>
                  </a:lnTo>
                  <a:lnTo>
                    <a:pt x="2206666" y="1543385"/>
                  </a:lnTo>
                  <a:lnTo>
                    <a:pt x="2159045" y="1556085"/>
                  </a:lnTo>
                  <a:lnTo>
                    <a:pt x="2111261" y="1581485"/>
                  </a:lnTo>
                  <a:lnTo>
                    <a:pt x="2063315" y="1594185"/>
                  </a:lnTo>
                  <a:lnTo>
                    <a:pt x="2015206" y="1619585"/>
                  </a:lnTo>
                  <a:lnTo>
                    <a:pt x="1966936" y="1632285"/>
                  </a:lnTo>
                  <a:lnTo>
                    <a:pt x="1942720" y="1644985"/>
                  </a:lnTo>
                  <a:close/>
                </a:path>
                <a:path w="4371975" h="1857375">
                  <a:moveTo>
                    <a:pt x="2851771" y="1848185"/>
                  </a:moveTo>
                  <a:lnTo>
                    <a:pt x="2752939" y="1848185"/>
                  </a:lnTo>
                  <a:lnTo>
                    <a:pt x="2773303" y="1822785"/>
                  </a:lnTo>
                  <a:lnTo>
                    <a:pt x="2802613" y="1784685"/>
                  </a:lnTo>
                  <a:lnTo>
                    <a:pt x="2830285" y="1733885"/>
                  </a:lnTo>
                  <a:lnTo>
                    <a:pt x="2857355" y="1695785"/>
                  </a:lnTo>
                  <a:lnTo>
                    <a:pt x="2881047" y="1644985"/>
                  </a:lnTo>
                  <a:lnTo>
                    <a:pt x="2901297" y="1594185"/>
                  </a:lnTo>
                  <a:lnTo>
                    <a:pt x="2918042" y="1543385"/>
                  </a:lnTo>
                  <a:lnTo>
                    <a:pt x="2931217" y="1492585"/>
                  </a:lnTo>
                  <a:lnTo>
                    <a:pt x="2936966" y="1454485"/>
                  </a:lnTo>
                  <a:lnTo>
                    <a:pt x="2936234" y="1403685"/>
                  </a:lnTo>
                  <a:lnTo>
                    <a:pt x="2927590" y="1365585"/>
                  </a:lnTo>
                  <a:lnTo>
                    <a:pt x="2909604" y="1327485"/>
                  </a:lnTo>
                  <a:lnTo>
                    <a:pt x="2880846" y="1289385"/>
                  </a:lnTo>
                  <a:lnTo>
                    <a:pt x="2875704" y="1289385"/>
                  </a:lnTo>
                  <a:lnTo>
                    <a:pt x="2868944" y="1276685"/>
                  </a:lnTo>
                  <a:lnTo>
                    <a:pt x="2855232" y="1276685"/>
                  </a:lnTo>
                  <a:lnTo>
                    <a:pt x="2851043" y="1263985"/>
                  </a:lnTo>
                  <a:lnTo>
                    <a:pt x="2830219" y="1263985"/>
                  </a:lnTo>
                  <a:lnTo>
                    <a:pt x="2807932" y="1251285"/>
                  </a:lnTo>
                  <a:lnTo>
                    <a:pt x="2950210" y="1251285"/>
                  </a:lnTo>
                  <a:lnTo>
                    <a:pt x="2957402" y="1263985"/>
                  </a:lnTo>
                  <a:lnTo>
                    <a:pt x="2984281" y="1302085"/>
                  </a:lnTo>
                  <a:lnTo>
                    <a:pt x="3002964" y="1352885"/>
                  </a:lnTo>
                  <a:lnTo>
                    <a:pt x="3012864" y="1403685"/>
                  </a:lnTo>
                  <a:lnTo>
                    <a:pt x="3013391" y="1454485"/>
                  </a:lnTo>
                  <a:lnTo>
                    <a:pt x="3009126" y="1505285"/>
                  </a:lnTo>
                  <a:lnTo>
                    <a:pt x="3000094" y="1556085"/>
                  </a:lnTo>
                  <a:lnTo>
                    <a:pt x="2986797" y="1594185"/>
                  </a:lnTo>
                  <a:lnTo>
                    <a:pt x="2969740" y="1644985"/>
                  </a:lnTo>
                  <a:lnTo>
                    <a:pt x="2949425" y="1683085"/>
                  </a:lnTo>
                  <a:lnTo>
                    <a:pt x="2926355" y="1733885"/>
                  </a:lnTo>
                  <a:lnTo>
                    <a:pt x="2901033" y="1771985"/>
                  </a:lnTo>
                  <a:lnTo>
                    <a:pt x="2872804" y="1822785"/>
                  </a:lnTo>
                  <a:lnTo>
                    <a:pt x="2851771" y="1848185"/>
                  </a:lnTo>
                  <a:close/>
                </a:path>
                <a:path w="4371975" h="1857375">
                  <a:moveTo>
                    <a:pt x="1633394" y="1733885"/>
                  </a:moveTo>
                  <a:lnTo>
                    <a:pt x="1584636" y="1733885"/>
                  </a:lnTo>
                  <a:lnTo>
                    <a:pt x="1565303" y="1721185"/>
                  </a:lnTo>
                  <a:lnTo>
                    <a:pt x="1681275" y="1721185"/>
                  </a:lnTo>
                  <a:lnTo>
                    <a:pt x="1633394" y="1733885"/>
                  </a:lnTo>
                  <a:close/>
                </a:path>
                <a:path w="4371975" h="1857375">
                  <a:moveTo>
                    <a:pt x="668094" y="1857217"/>
                  </a:moveTo>
                  <a:lnTo>
                    <a:pt x="581015" y="1857217"/>
                  </a:lnTo>
                  <a:lnTo>
                    <a:pt x="378012" y="1222819"/>
                  </a:lnTo>
                  <a:lnTo>
                    <a:pt x="255674" y="841991"/>
                  </a:lnTo>
                  <a:lnTo>
                    <a:pt x="68966" y="263848"/>
                  </a:lnTo>
                  <a:lnTo>
                    <a:pt x="6866" y="70860"/>
                  </a:lnTo>
                  <a:lnTo>
                    <a:pt x="5723" y="65910"/>
                  </a:lnTo>
                  <a:lnTo>
                    <a:pt x="3057" y="59912"/>
                  </a:lnTo>
                  <a:lnTo>
                    <a:pt x="1343" y="52392"/>
                  </a:lnTo>
                  <a:lnTo>
                    <a:pt x="0" y="34292"/>
                  </a:lnTo>
                  <a:lnTo>
                    <a:pt x="3164" y="19824"/>
                  </a:lnTo>
                  <a:lnTo>
                    <a:pt x="11131" y="9193"/>
                  </a:lnTo>
                  <a:lnTo>
                    <a:pt x="24195" y="2605"/>
                  </a:lnTo>
                  <a:lnTo>
                    <a:pt x="34111" y="0"/>
                  </a:lnTo>
                  <a:lnTo>
                    <a:pt x="43191" y="0"/>
                  </a:lnTo>
                  <a:lnTo>
                    <a:pt x="75149" y="22605"/>
                  </a:lnTo>
                  <a:lnTo>
                    <a:pt x="92050" y="74227"/>
                  </a:lnTo>
                  <a:lnTo>
                    <a:pt x="98649" y="96055"/>
                  </a:lnTo>
                  <a:lnTo>
                    <a:pt x="105417" y="117981"/>
                  </a:lnTo>
                  <a:lnTo>
                    <a:pt x="668094" y="1857217"/>
                  </a:lnTo>
                  <a:close/>
                </a:path>
              </a:pathLst>
            </a:custGeom>
            <a:solidFill>
              <a:srgbClr val="000000"/>
            </a:solidFill>
          </p:spPr>
          <p:txBody>
            <a:bodyPr wrap="square" lIns="0" tIns="0" rIns="0" bIns="0" rtlCol="0"/>
            <a:lstStyle/>
            <a:p>
              <a:endParaRPr/>
            </a:p>
          </p:txBody>
        </p:sp>
      </p:grpSp>
      <p:sp>
        <p:nvSpPr>
          <p:cNvPr id="8" name="object 8"/>
          <p:cNvSpPr txBox="1">
            <a:spLocks noGrp="1"/>
          </p:cNvSpPr>
          <p:nvPr>
            <p:ph type="title"/>
          </p:nvPr>
        </p:nvSpPr>
        <p:spPr>
          <a:xfrm>
            <a:off x="1016000" y="92740"/>
            <a:ext cx="7669530" cy="5267325"/>
          </a:xfrm>
          <a:prstGeom prst="rect">
            <a:avLst/>
          </a:prstGeom>
        </p:spPr>
        <p:txBody>
          <a:bodyPr vert="horz" wrap="square" lIns="0" tIns="323215" rIns="0" bIns="0" rtlCol="0">
            <a:spAutoFit/>
          </a:bodyPr>
          <a:lstStyle/>
          <a:p>
            <a:pPr marL="12700" marR="356235">
              <a:lnSpc>
                <a:spcPct val="80000"/>
              </a:lnSpc>
              <a:spcBef>
                <a:spcPts val="2545"/>
              </a:spcBef>
            </a:pPr>
            <a:r>
              <a:rPr sz="8000" spc="125" dirty="0">
                <a:latin typeface="Times New Roman" panose="02020603050405020304" charset="0"/>
                <a:cs typeface="Times New Roman" panose="02020603050405020304" charset="0"/>
              </a:rPr>
              <a:t>ESSENTIAL </a:t>
            </a:r>
            <a:r>
              <a:rPr sz="8000" spc="40" dirty="0">
                <a:latin typeface="Times New Roman" panose="02020603050405020304" charset="0"/>
                <a:cs typeface="Times New Roman" panose="02020603050405020304" charset="0"/>
              </a:rPr>
              <a:t>VOICE </a:t>
            </a:r>
            <a:r>
              <a:rPr sz="8000" spc="-10" dirty="0">
                <a:latin typeface="Times New Roman" panose="02020603050405020304" charset="0"/>
                <a:cs typeface="Times New Roman" panose="02020603050405020304" charset="0"/>
              </a:rPr>
              <a:t>DELIVERY</a:t>
            </a:r>
            <a:r>
              <a:rPr lang="en-IN" sz="8000" spc="-10" dirty="0">
                <a:latin typeface="Times New Roman" panose="02020603050405020304" charset="0"/>
                <a:cs typeface="Times New Roman" panose="02020603050405020304" charset="0"/>
              </a:rPr>
              <a:t> SYSTEM</a:t>
            </a:r>
            <a:endParaRPr sz="8000" dirty="0">
              <a:latin typeface="Times New Roman" panose="02020603050405020304" charset="0"/>
              <a:cs typeface="Times New Roman" panose="02020603050405020304" charset="0"/>
            </a:endParaRPr>
          </a:p>
          <a:p>
            <a:pPr marL="12700" marR="5080">
              <a:lnSpc>
                <a:spcPts val="3750"/>
              </a:lnSpc>
              <a:spcBef>
                <a:spcPts val="335"/>
              </a:spcBef>
            </a:pPr>
            <a:r>
              <a:rPr sz="3900" dirty="0">
                <a:solidFill>
                  <a:srgbClr val="F2B072"/>
                </a:solidFill>
                <a:latin typeface="Times New Roman" panose="02020603050405020304" charset="0"/>
                <a:cs typeface="Times New Roman" panose="02020603050405020304" charset="0"/>
              </a:rPr>
              <a:t>BRIDGING</a:t>
            </a:r>
            <a:r>
              <a:rPr sz="3900" spc="90" dirty="0">
                <a:solidFill>
                  <a:srgbClr val="F2B072"/>
                </a:solidFill>
                <a:latin typeface="Times New Roman" panose="02020603050405020304" charset="0"/>
                <a:cs typeface="Times New Roman" panose="02020603050405020304" charset="0"/>
              </a:rPr>
              <a:t> </a:t>
            </a:r>
            <a:r>
              <a:rPr sz="3900" spc="50" dirty="0">
                <a:solidFill>
                  <a:srgbClr val="F2B072"/>
                </a:solidFill>
                <a:latin typeface="Times New Roman" panose="02020603050405020304" charset="0"/>
                <a:cs typeface="Times New Roman" panose="02020603050405020304" charset="0"/>
              </a:rPr>
              <a:t>THE</a:t>
            </a:r>
            <a:r>
              <a:rPr sz="3900" spc="95" dirty="0">
                <a:solidFill>
                  <a:srgbClr val="F2B072"/>
                </a:solidFill>
                <a:latin typeface="Times New Roman" panose="02020603050405020304" charset="0"/>
                <a:cs typeface="Times New Roman" panose="02020603050405020304" charset="0"/>
              </a:rPr>
              <a:t> </a:t>
            </a:r>
            <a:r>
              <a:rPr sz="3900" spc="50" dirty="0">
                <a:solidFill>
                  <a:srgbClr val="F2B072"/>
                </a:solidFill>
                <a:latin typeface="Times New Roman" panose="02020603050405020304" charset="0"/>
                <a:cs typeface="Times New Roman" panose="02020603050405020304" charset="0"/>
              </a:rPr>
              <a:t>GAP</a:t>
            </a:r>
            <a:r>
              <a:rPr sz="3900" spc="95" dirty="0">
                <a:solidFill>
                  <a:srgbClr val="F2B072"/>
                </a:solidFill>
                <a:latin typeface="Times New Roman" panose="02020603050405020304" charset="0"/>
                <a:cs typeface="Times New Roman" panose="02020603050405020304" charset="0"/>
              </a:rPr>
              <a:t> </a:t>
            </a:r>
            <a:r>
              <a:rPr sz="3900" spc="-10" dirty="0">
                <a:solidFill>
                  <a:srgbClr val="F2B072"/>
                </a:solidFill>
                <a:latin typeface="Times New Roman" panose="02020603050405020304" charset="0"/>
                <a:cs typeface="Times New Roman" panose="02020603050405020304" charset="0"/>
              </a:rPr>
              <a:t>BETWEEN </a:t>
            </a:r>
            <a:r>
              <a:rPr sz="3900" spc="45" dirty="0">
                <a:solidFill>
                  <a:srgbClr val="F2B072"/>
                </a:solidFill>
                <a:latin typeface="Times New Roman" panose="02020603050405020304" charset="0"/>
                <a:cs typeface="Times New Roman" panose="02020603050405020304" charset="0"/>
              </a:rPr>
              <a:t>UNLETTERED</a:t>
            </a:r>
            <a:endParaRPr sz="3900" dirty="0">
              <a:latin typeface="Times New Roman" panose="02020603050405020304" charset="0"/>
              <a:cs typeface="Times New Roman" panose="02020603050405020304" charset="0"/>
            </a:endParaRPr>
          </a:p>
        </p:txBody>
      </p:sp>
      <p:grpSp>
        <p:nvGrpSpPr>
          <p:cNvPr id="9" name="object 9"/>
          <p:cNvGrpSpPr/>
          <p:nvPr/>
        </p:nvGrpSpPr>
        <p:grpSpPr>
          <a:xfrm>
            <a:off x="10223842" y="-4762"/>
            <a:ext cx="6071235" cy="5823585"/>
            <a:chOff x="10223842" y="-4762"/>
            <a:chExt cx="6071235" cy="5823585"/>
          </a:xfrm>
        </p:grpSpPr>
        <p:sp>
          <p:nvSpPr>
            <p:cNvPr id="10" name="object 10"/>
            <p:cNvSpPr/>
            <p:nvPr/>
          </p:nvSpPr>
          <p:spPr>
            <a:xfrm>
              <a:off x="10228603" y="0"/>
              <a:ext cx="1924685" cy="1952625"/>
            </a:xfrm>
            <a:custGeom>
              <a:avLst/>
              <a:gdLst/>
              <a:ahLst/>
              <a:cxnLst/>
              <a:rect l="l" t="t" r="r" b="b"/>
              <a:pathLst>
                <a:path w="1924684" h="1952625">
                  <a:moveTo>
                    <a:pt x="0" y="1536967"/>
                  </a:moveTo>
                  <a:lnTo>
                    <a:pt x="57018" y="1521402"/>
                  </a:lnTo>
                  <a:lnTo>
                    <a:pt x="128908" y="1499814"/>
                  </a:lnTo>
                  <a:lnTo>
                    <a:pt x="169809" y="1487076"/>
                  </a:lnTo>
                  <a:lnTo>
                    <a:pt x="213682" y="1473211"/>
                  </a:lnTo>
                  <a:lnTo>
                    <a:pt x="260279" y="1458345"/>
                  </a:lnTo>
                  <a:lnTo>
                    <a:pt x="309352" y="1442605"/>
                  </a:lnTo>
                  <a:lnTo>
                    <a:pt x="360653" y="1426115"/>
                  </a:lnTo>
                  <a:lnTo>
                    <a:pt x="413932" y="1409004"/>
                  </a:lnTo>
                  <a:lnTo>
                    <a:pt x="468941" y="1391396"/>
                  </a:lnTo>
                  <a:lnTo>
                    <a:pt x="525432" y="1373418"/>
                  </a:lnTo>
                  <a:lnTo>
                    <a:pt x="583157" y="1355196"/>
                  </a:lnTo>
                  <a:lnTo>
                    <a:pt x="641867" y="1336856"/>
                  </a:lnTo>
                  <a:lnTo>
                    <a:pt x="701313" y="1318525"/>
                  </a:lnTo>
                  <a:lnTo>
                    <a:pt x="761248" y="1300329"/>
                  </a:lnTo>
                  <a:lnTo>
                    <a:pt x="821422" y="1282394"/>
                  </a:lnTo>
                  <a:lnTo>
                    <a:pt x="881588" y="1264846"/>
                  </a:lnTo>
                  <a:lnTo>
                    <a:pt x="941496" y="1247811"/>
                  </a:lnTo>
                  <a:lnTo>
                    <a:pt x="1000899" y="1231416"/>
                  </a:lnTo>
                  <a:lnTo>
                    <a:pt x="1059547" y="1215787"/>
                  </a:lnTo>
                  <a:lnTo>
                    <a:pt x="1117193" y="1201049"/>
                  </a:lnTo>
                  <a:lnTo>
                    <a:pt x="1173589" y="1187330"/>
                  </a:lnTo>
                  <a:lnTo>
                    <a:pt x="1228484" y="1174755"/>
                  </a:lnTo>
                  <a:lnTo>
                    <a:pt x="1281633" y="1163451"/>
                  </a:lnTo>
                  <a:lnTo>
                    <a:pt x="1332784" y="1153543"/>
                  </a:lnTo>
                  <a:lnTo>
                    <a:pt x="1381691" y="1145159"/>
                  </a:lnTo>
                  <a:lnTo>
                    <a:pt x="1428105" y="1138424"/>
                  </a:lnTo>
                  <a:lnTo>
                    <a:pt x="1471778" y="1133464"/>
                  </a:lnTo>
                  <a:lnTo>
                    <a:pt x="1512460" y="1130405"/>
                  </a:lnTo>
                  <a:lnTo>
                    <a:pt x="1583861" y="1130498"/>
                  </a:lnTo>
                  <a:lnTo>
                    <a:pt x="1658879" y="1145247"/>
                  </a:lnTo>
                  <a:lnTo>
                    <a:pt x="1700006" y="1163645"/>
                  </a:lnTo>
                  <a:lnTo>
                    <a:pt x="1737509" y="1188341"/>
                  </a:lnTo>
                  <a:lnTo>
                    <a:pt x="1771436" y="1218578"/>
                  </a:lnTo>
                  <a:lnTo>
                    <a:pt x="1801834" y="1253602"/>
                  </a:lnTo>
                  <a:lnTo>
                    <a:pt x="1828750" y="1292656"/>
                  </a:lnTo>
                  <a:lnTo>
                    <a:pt x="1852231" y="1334984"/>
                  </a:lnTo>
                  <a:lnTo>
                    <a:pt x="1872324" y="1379830"/>
                  </a:lnTo>
                  <a:lnTo>
                    <a:pt x="1889075" y="1426440"/>
                  </a:lnTo>
                  <a:lnTo>
                    <a:pt x="1902533" y="1474057"/>
                  </a:lnTo>
                  <a:lnTo>
                    <a:pt x="1912743" y="1521925"/>
                  </a:lnTo>
                  <a:lnTo>
                    <a:pt x="1919754" y="1569288"/>
                  </a:lnTo>
                  <a:lnTo>
                    <a:pt x="1923612" y="1615391"/>
                  </a:lnTo>
                  <a:lnTo>
                    <a:pt x="1924363" y="1659478"/>
                  </a:lnTo>
                  <a:lnTo>
                    <a:pt x="1922056" y="1700793"/>
                  </a:lnTo>
                  <a:lnTo>
                    <a:pt x="1916736" y="1738581"/>
                  </a:lnTo>
                  <a:lnTo>
                    <a:pt x="1897250" y="1800549"/>
                  </a:lnTo>
                  <a:lnTo>
                    <a:pt x="1866280" y="1839338"/>
                  </a:lnTo>
                  <a:lnTo>
                    <a:pt x="1812756" y="1864541"/>
                  </a:lnTo>
                  <a:lnTo>
                    <a:pt x="1757365" y="1882786"/>
                  </a:lnTo>
                  <a:lnTo>
                    <a:pt x="1689351" y="1900931"/>
                  </a:lnTo>
                  <a:lnTo>
                    <a:pt x="1651453" y="1909628"/>
                  </a:lnTo>
                  <a:lnTo>
                    <a:pt x="1611409" y="1917897"/>
                  </a:lnTo>
                  <a:lnTo>
                    <a:pt x="1569557" y="1925602"/>
                  </a:lnTo>
                  <a:lnTo>
                    <a:pt x="1526234" y="1932610"/>
                  </a:lnTo>
                  <a:lnTo>
                    <a:pt x="1481776" y="1938784"/>
                  </a:lnTo>
                  <a:lnTo>
                    <a:pt x="1436521" y="1943991"/>
                  </a:lnTo>
                  <a:lnTo>
                    <a:pt x="1390804" y="1948096"/>
                  </a:lnTo>
                  <a:lnTo>
                    <a:pt x="1344964" y="1950965"/>
                  </a:lnTo>
                  <a:lnTo>
                    <a:pt x="1299337" y="1952463"/>
                  </a:lnTo>
                  <a:lnTo>
                    <a:pt x="1254259" y="1952455"/>
                  </a:lnTo>
                  <a:lnTo>
                    <a:pt x="1210067" y="1950807"/>
                  </a:lnTo>
                  <a:lnTo>
                    <a:pt x="1167099" y="1947385"/>
                  </a:lnTo>
                  <a:lnTo>
                    <a:pt x="1125692" y="1942053"/>
                  </a:lnTo>
                  <a:lnTo>
                    <a:pt x="1086181" y="1934677"/>
                  </a:lnTo>
                  <a:lnTo>
                    <a:pt x="1048905" y="1925123"/>
                  </a:lnTo>
                  <a:lnTo>
                    <a:pt x="982401" y="1898940"/>
                  </a:lnTo>
                  <a:lnTo>
                    <a:pt x="928875" y="1862429"/>
                  </a:lnTo>
                  <a:lnTo>
                    <a:pt x="891022" y="1814513"/>
                  </a:lnTo>
                  <a:lnTo>
                    <a:pt x="871537" y="1754114"/>
                  </a:lnTo>
                  <a:lnTo>
                    <a:pt x="873114" y="1680157"/>
                  </a:lnTo>
                  <a:lnTo>
                    <a:pt x="882643" y="1637758"/>
                  </a:lnTo>
                  <a:lnTo>
                    <a:pt x="898706" y="1589483"/>
                  </a:lnTo>
                  <a:lnTo>
                    <a:pt x="921039" y="1534839"/>
                  </a:lnTo>
                  <a:lnTo>
                    <a:pt x="949274" y="1474230"/>
                  </a:lnTo>
                  <a:lnTo>
                    <a:pt x="983042" y="1408062"/>
                  </a:lnTo>
                  <a:lnTo>
                    <a:pt x="1001886" y="1373020"/>
                  </a:lnTo>
                  <a:lnTo>
                    <a:pt x="1021976" y="1336740"/>
                  </a:lnTo>
                  <a:lnTo>
                    <a:pt x="1043265" y="1299273"/>
                  </a:lnTo>
                  <a:lnTo>
                    <a:pt x="1065708" y="1260669"/>
                  </a:lnTo>
                  <a:lnTo>
                    <a:pt x="1089257" y="1220980"/>
                  </a:lnTo>
                  <a:lnTo>
                    <a:pt x="1113869" y="1180255"/>
                  </a:lnTo>
                  <a:lnTo>
                    <a:pt x="1139495" y="1138545"/>
                  </a:lnTo>
                  <a:lnTo>
                    <a:pt x="1166091" y="1095902"/>
                  </a:lnTo>
                  <a:lnTo>
                    <a:pt x="1193610" y="1052375"/>
                  </a:lnTo>
                  <a:lnTo>
                    <a:pt x="1222007" y="1008015"/>
                  </a:lnTo>
                  <a:lnTo>
                    <a:pt x="1251234" y="962873"/>
                  </a:lnTo>
                  <a:lnTo>
                    <a:pt x="1281247" y="917000"/>
                  </a:lnTo>
                  <a:lnTo>
                    <a:pt x="1312000" y="870446"/>
                  </a:lnTo>
                  <a:lnTo>
                    <a:pt x="1343445" y="823262"/>
                  </a:lnTo>
                  <a:lnTo>
                    <a:pt x="1375538" y="775498"/>
                  </a:lnTo>
                  <a:lnTo>
                    <a:pt x="1408232" y="727206"/>
                  </a:lnTo>
                  <a:lnTo>
                    <a:pt x="1441482" y="678435"/>
                  </a:lnTo>
                  <a:lnTo>
                    <a:pt x="1475240" y="629237"/>
                  </a:lnTo>
                  <a:lnTo>
                    <a:pt x="1509462" y="579662"/>
                  </a:lnTo>
                  <a:lnTo>
                    <a:pt x="1544101" y="529760"/>
                  </a:lnTo>
                  <a:lnTo>
                    <a:pt x="1579111" y="479583"/>
                  </a:lnTo>
                  <a:lnTo>
                    <a:pt x="1614446" y="429181"/>
                  </a:lnTo>
                  <a:lnTo>
                    <a:pt x="1650061" y="378605"/>
                  </a:lnTo>
                  <a:lnTo>
                    <a:pt x="1685908" y="327905"/>
                  </a:lnTo>
                  <a:lnTo>
                    <a:pt x="1721943" y="277132"/>
                  </a:lnTo>
                  <a:lnTo>
                    <a:pt x="1758119" y="226337"/>
                  </a:lnTo>
                  <a:lnTo>
                    <a:pt x="1794389" y="175570"/>
                  </a:lnTo>
                  <a:lnTo>
                    <a:pt x="1830709" y="124881"/>
                  </a:lnTo>
                  <a:lnTo>
                    <a:pt x="1867033" y="74323"/>
                  </a:lnTo>
                  <a:lnTo>
                    <a:pt x="1903313" y="23944"/>
                  </a:lnTo>
                  <a:lnTo>
                    <a:pt x="1920593" y="0"/>
                  </a:lnTo>
                </a:path>
              </a:pathLst>
            </a:custGeom>
            <a:ln w="9522">
              <a:solidFill>
                <a:srgbClr val="DEB5D9"/>
              </a:solidFill>
            </a:ln>
          </p:spPr>
          <p:txBody>
            <a:bodyPr wrap="square" lIns="0" tIns="0" rIns="0" bIns="0" rtlCol="0"/>
            <a:lstStyle/>
            <a:p>
              <a:endParaRPr/>
            </a:p>
          </p:txBody>
        </p:sp>
        <p:sp>
          <p:nvSpPr>
            <p:cNvPr id="11" name="object 11"/>
            <p:cNvSpPr/>
            <p:nvPr/>
          </p:nvSpPr>
          <p:spPr>
            <a:xfrm>
              <a:off x="10974143" y="0"/>
              <a:ext cx="2249170" cy="2770505"/>
            </a:xfrm>
            <a:custGeom>
              <a:avLst/>
              <a:gdLst/>
              <a:ahLst/>
              <a:cxnLst/>
              <a:rect l="l" t="t" r="r" b="b"/>
              <a:pathLst>
                <a:path w="2249169" h="2770505">
                  <a:moveTo>
                    <a:pt x="998438" y="556177"/>
                  </a:moveTo>
                  <a:lnTo>
                    <a:pt x="910379" y="552445"/>
                  </a:lnTo>
                  <a:lnTo>
                    <a:pt x="859244" y="546728"/>
                  </a:lnTo>
                  <a:lnTo>
                    <a:pt x="808614" y="538309"/>
                  </a:lnTo>
                  <a:lnTo>
                    <a:pt x="758593" y="527221"/>
                  </a:lnTo>
                  <a:lnTo>
                    <a:pt x="709287" y="513497"/>
                  </a:lnTo>
                  <a:lnTo>
                    <a:pt x="660801" y="497168"/>
                  </a:lnTo>
                  <a:lnTo>
                    <a:pt x="613239" y="478268"/>
                  </a:lnTo>
                  <a:lnTo>
                    <a:pt x="566706" y="456828"/>
                  </a:lnTo>
                  <a:lnTo>
                    <a:pt x="508516" y="425551"/>
                  </a:lnTo>
                  <a:lnTo>
                    <a:pt x="452469" y="390205"/>
                  </a:lnTo>
                  <a:lnTo>
                    <a:pt x="408988" y="361217"/>
                  </a:lnTo>
                  <a:lnTo>
                    <a:pt x="366451" y="331235"/>
                  </a:lnTo>
                  <a:lnTo>
                    <a:pt x="324824" y="300295"/>
                  </a:lnTo>
                  <a:lnTo>
                    <a:pt x="284072" y="268429"/>
                  </a:lnTo>
                  <a:lnTo>
                    <a:pt x="244161" y="235670"/>
                  </a:lnTo>
                  <a:lnTo>
                    <a:pt x="205058" y="202053"/>
                  </a:lnTo>
                  <a:lnTo>
                    <a:pt x="166727" y="167611"/>
                  </a:lnTo>
                  <a:lnTo>
                    <a:pt x="129136" y="132376"/>
                  </a:lnTo>
                  <a:lnTo>
                    <a:pt x="92248" y="96383"/>
                  </a:lnTo>
                  <a:lnTo>
                    <a:pt x="56031" y="59666"/>
                  </a:lnTo>
                  <a:lnTo>
                    <a:pt x="20449" y="22255"/>
                  </a:lnTo>
                  <a:lnTo>
                    <a:pt x="0" y="0"/>
                  </a:lnTo>
                  <a:lnTo>
                    <a:pt x="122885" y="0"/>
                  </a:lnTo>
                  <a:lnTo>
                    <a:pt x="130285" y="7623"/>
                  </a:lnTo>
                  <a:lnTo>
                    <a:pt x="167004" y="44602"/>
                  </a:lnTo>
                  <a:lnTo>
                    <a:pt x="204193" y="80991"/>
                  </a:lnTo>
                  <a:lnTo>
                    <a:pt x="241955" y="116671"/>
                  </a:lnTo>
                  <a:lnTo>
                    <a:pt x="280392" y="151522"/>
                  </a:lnTo>
                  <a:lnTo>
                    <a:pt x="319609" y="185425"/>
                  </a:lnTo>
                  <a:lnTo>
                    <a:pt x="359707" y="218259"/>
                  </a:lnTo>
                  <a:lnTo>
                    <a:pt x="400790" y="249906"/>
                  </a:lnTo>
                  <a:lnTo>
                    <a:pt x="442961" y="280246"/>
                  </a:lnTo>
                  <a:lnTo>
                    <a:pt x="486322" y="309159"/>
                  </a:lnTo>
                  <a:lnTo>
                    <a:pt x="530978" y="336526"/>
                  </a:lnTo>
                  <a:lnTo>
                    <a:pt x="571792" y="360082"/>
                  </a:lnTo>
                  <a:lnTo>
                    <a:pt x="613107" y="381734"/>
                  </a:lnTo>
                  <a:lnTo>
                    <a:pt x="658469" y="402676"/>
                  </a:lnTo>
                  <a:lnTo>
                    <a:pt x="704553" y="421001"/>
                  </a:lnTo>
                  <a:lnTo>
                    <a:pt x="751412" y="436553"/>
                  </a:lnTo>
                  <a:lnTo>
                    <a:pt x="799099" y="449178"/>
                  </a:lnTo>
                  <a:lnTo>
                    <a:pt x="847665" y="458719"/>
                  </a:lnTo>
                  <a:lnTo>
                    <a:pt x="897164" y="465023"/>
                  </a:lnTo>
                  <a:lnTo>
                    <a:pt x="947647" y="467933"/>
                  </a:lnTo>
                  <a:lnTo>
                    <a:pt x="1184298" y="467933"/>
                  </a:lnTo>
                  <a:lnTo>
                    <a:pt x="1181354" y="474453"/>
                  </a:lnTo>
                  <a:lnTo>
                    <a:pt x="1150006" y="509073"/>
                  </a:lnTo>
                  <a:lnTo>
                    <a:pt x="1107687" y="533063"/>
                  </a:lnTo>
                  <a:lnTo>
                    <a:pt x="1071700" y="545003"/>
                  </a:lnTo>
                  <a:lnTo>
                    <a:pt x="1035158" y="552704"/>
                  </a:lnTo>
                  <a:lnTo>
                    <a:pt x="998438" y="556177"/>
                  </a:lnTo>
                  <a:close/>
                </a:path>
                <a:path w="2249169" h="2770505">
                  <a:moveTo>
                    <a:pt x="1184298" y="467933"/>
                  </a:moveTo>
                  <a:lnTo>
                    <a:pt x="947647" y="467933"/>
                  </a:lnTo>
                  <a:lnTo>
                    <a:pt x="999168" y="467296"/>
                  </a:lnTo>
                  <a:lnTo>
                    <a:pt x="1017883" y="467296"/>
                  </a:lnTo>
                  <a:lnTo>
                    <a:pt x="1034408" y="465619"/>
                  </a:lnTo>
                  <a:lnTo>
                    <a:pt x="1095259" y="443568"/>
                  </a:lnTo>
                  <a:lnTo>
                    <a:pt x="1119468" y="391829"/>
                  </a:lnTo>
                  <a:lnTo>
                    <a:pt x="1113119" y="362890"/>
                  </a:lnTo>
                  <a:lnTo>
                    <a:pt x="1091146" y="320441"/>
                  </a:lnTo>
                  <a:lnTo>
                    <a:pt x="1061955" y="283418"/>
                  </a:lnTo>
                  <a:lnTo>
                    <a:pt x="1003277" y="234879"/>
                  </a:lnTo>
                  <a:lnTo>
                    <a:pt x="971209" y="214170"/>
                  </a:lnTo>
                  <a:lnTo>
                    <a:pt x="928501" y="191586"/>
                  </a:lnTo>
                  <a:lnTo>
                    <a:pt x="900271" y="179487"/>
                  </a:lnTo>
                  <a:lnTo>
                    <a:pt x="854607" y="158245"/>
                  </a:lnTo>
                  <a:lnTo>
                    <a:pt x="762765" y="116671"/>
                  </a:lnTo>
                  <a:lnTo>
                    <a:pt x="670501" y="76467"/>
                  </a:lnTo>
                  <a:lnTo>
                    <a:pt x="577612" y="37589"/>
                  </a:lnTo>
                  <a:lnTo>
                    <a:pt x="484190" y="0"/>
                  </a:lnTo>
                  <a:lnTo>
                    <a:pt x="705371" y="0"/>
                  </a:lnTo>
                  <a:lnTo>
                    <a:pt x="804185" y="42924"/>
                  </a:lnTo>
                  <a:lnTo>
                    <a:pt x="897813" y="85279"/>
                  </a:lnTo>
                  <a:lnTo>
                    <a:pt x="944383" y="106964"/>
                  </a:lnTo>
                  <a:lnTo>
                    <a:pt x="952407" y="110334"/>
                  </a:lnTo>
                  <a:lnTo>
                    <a:pt x="1023699" y="147985"/>
                  </a:lnTo>
                  <a:lnTo>
                    <a:pt x="1068302" y="179273"/>
                  </a:lnTo>
                  <a:lnTo>
                    <a:pt x="1109422" y="215024"/>
                  </a:lnTo>
                  <a:lnTo>
                    <a:pt x="1146655" y="255056"/>
                  </a:lnTo>
                  <a:lnTo>
                    <a:pt x="1175262" y="294756"/>
                  </a:lnTo>
                  <a:lnTo>
                    <a:pt x="1195437" y="339382"/>
                  </a:lnTo>
                  <a:lnTo>
                    <a:pt x="1205482" y="386350"/>
                  </a:lnTo>
                  <a:lnTo>
                    <a:pt x="1200317" y="432460"/>
                  </a:lnTo>
                  <a:lnTo>
                    <a:pt x="1184298" y="467933"/>
                  </a:lnTo>
                  <a:close/>
                </a:path>
                <a:path w="2249169" h="2770505">
                  <a:moveTo>
                    <a:pt x="1104792" y="2636715"/>
                  </a:moveTo>
                  <a:lnTo>
                    <a:pt x="1011743" y="2636715"/>
                  </a:lnTo>
                  <a:lnTo>
                    <a:pt x="1034465" y="2591026"/>
                  </a:lnTo>
                  <a:lnTo>
                    <a:pt x="1057433" y="2545276"/>
                  </a:lnTo>
                  <a:lnTo>
                    <a:pt x="1080587" y="2499508"/>
                  </a:lnTo>
                  <a:lnTo>
                    <a:pt x="1103870" y="2453764"/>
                  </a:lnTo>
                  <a:lnTo>
                    <a:pt x="1173904" y="2317117"/>
                  </a:lnTo>
                  <a:lnTo>
                    <a:pt x="2074039" y="552105"/>
                  </a:lnTo>
                  <a:lnTo>
                    <a:pt x="2094757" y="506216"/>
                  </a:lnTo>
                  <a:lnTo>
                    <a:pt x="2113225" y="459445"/>
                  </a:lnTo>
                  <a:lnTo>
                    <a:pt x="2129399" y="411880"/>
                  </a:lnTo>
                  <a:lnTo>
                    <a:pt x="2143233" y="363612"/>
                  </a:lnTo>
                  <a:lnTo>
                    <a:pt x="2154683" y="314731"/>
                  </a:lnTo>
                  <a:lnTo>
                    <a:pt x="2163591" y="261105"/>
                  </a:lnTo>
                  <a:lnTo>
                    <a:pt x="2167188" y="209217"/>
                  </a:lnTo>
                  <a:lnTo>
                    <a:pt x="2165631" y="159028"/>
                  </a:lnTo>
                  <a:lnTo>
                    <a:pt x="2159076" y="110498"/>
                  </a:lnTo>
                  <a:lnTo>
                    <a:pt x="2147763" y="63932"/>
                  </a:lnTo>
                  <a:lnTo>
                    <a:pt x="2131594" y="18250"/>
                  </a:lnTo>
                  <a:lnTo>
                    <a:pt x="2123004" y="0"/>
                  </a:lnTo>
                  <a:lnTo>
                    <a:pt x="2213843" y="0"/>
                  </a:lnTo>
                  <a:lnTo>
                    <a:pt x="2233906" y="64826"/>
                  </a:lnTo>
                  <a:lnTo>
                    <a:pt x="2242383" y="108599"/>
                  </a:lnTo>
                  <a:lnTo>
                    <a:pt x="2247409" y="153217"/>
                  </a:lnTo>
                  <a:lnTo>
                    <a:pt x="2248941" y="196048"/>
                  </a:lnTo>
                  <a:lnTo>
                    <a:pt x="2248909" y="202053"/>
                  </a:lnTo>
                  <a:lnTo>
                    <a:pt x="2247309" y="244939"/>
                  </a:lnTo>
                  <a:lnTo>
                    <a:pt x="2242282" y="292024"/>
                  </a:lnTo>
                  <a:lnTo>
                    <a:pt x="2234094" y="339382"/>
                  </a:lnTo>
                  <a:lnTo>
                    <a:pt x="2222521" y="388587"/>
                  </a:lnTo>
                  <a:lnTo>
                    <a:pt x="2208187" y="434963"/>
                  </a:lnTo>
                  <a:lnTo>
                    <a:pt x="2192420" y="480818"/>
                  </a:lnTo>
                  <a:lnTo>
                    <a:pt x="2175279" y="526108"/>
                  </a:lnTo>
                  <a:lnTo>
                    <a:pt x="2156825" y="570791"/>
                  </a:lnTo>
                  <a:lnTo>
                    <a:pt x="2137118" y="614823"/>
                  </a:lnTo>
                  <a:lnTo>
                    <a:pt x="2116217" y="658161"/>
                  </a:lnTo>
                  <a:lnTo>
                    <a:pt x="2094183" y="700761"/>
                  </a:lnTo>
                  <a:lnTo>
                    <a:pt x="1360648" y="2138283"/>
                  </a:lnTo>
                  <a:lnTo>
                    <a:pt x="1315400" y="2227435"/>
                  </a:lnTo>
                  <a:lnTo>
                    <a:pt x="1264475" y="2327063"/>
                  </a:lnTo>
                  <a:lnTo>
                    <a:pt x="1104792" y="2636715"/>
                  </a:lnTo>
                  <a:close/>
                </a:path>
                <a:path w="2249169" h="2770505">
                  <a:moveTo>
                    <a:pt x="1025845" y="2770244"/>
                  </a:moveTo>
                  <a:lnTo>
                    <a:pt x="837672" y="2472538"/>
                  </a:lnTo>
                  <a:lnTo>
                    <a:pt x="790510" y="2388974"/>
                  </a:lnTo>
                  <a:lnTo>
                    <a:pt x="780324" y="2355663"/>
                  </a:lnTo>
                  <a:lnTo>
                    <a:pt x="780197" y="2354474"/>
                  </a:lnTo>
                  <a:lnTo>
                    <a:pt x="785660" y="2342184"/>
                  </a:lnTo>
                  <a:lnTo>
                    <a:pt x="798323" y="2332536"/>
                  </a:lnTo>
                  <a:lnTo>
                    <a:pt x="805786" y="2328845"/>
                  </a:lnTo>
                  <a:lnTo>
                    <a:pt x="812793" y="2327063"/>
                  </a:lnTo>
                  <a:lnTo>
                    <a:pt x="819426" y="2327209"/>
                  </a:lnTo>
                  <a:lnTo>
                    <a:pt x="849201" y="2355663"/>
                  </a:lnTo>
                  <a:lnTo>
                    <a:pt x="1011743" y="2636715"/>
                  </a:lnTo>
                  <a:lnTo>
                    <a:pt x="1104792" y="2636715"/>
                  </a:lnTo>
                  <a:lnTo>
                    <a:pt x="1086632" y="2671834"/>
                  </a:lnTo>
                  <a:lnTo>
                    <a:pt x="1331054" y="2671834"/>
                  </a:lnTo>
                  <a:lnTo>
                    <a:pt x="1033849" y="2766152"/>
                  </a:lnTo>
                  <a:lnTo>
                    <a:pt x="1030705" y="2768626"/>
                  </a:lnTo>
                  <a:lnTo>
                    <a:pt x="1025845" y="2770244"/>
                  </a:lnTo>
                  <a:close/>
                </a:path>
                <a:path w="2249169" h="2770505">
                  <a:moveTo>
                    <a:pt x="1331054" y="2671834"/>
                  </a:moveTo>
                  <a:lnTo>
                    <a:pt x="1086632" y="2671834"/>
                  </a:lnTo>
                  <a:lnTo>
                    <a:pt x="1133317" y="2657519"/>
                  </a:lnTo>
                  <a:lnTo>
                    <a:pt x="1317678" y="2599120"/>
                  </a:lnTo>
                  <a:lnTo>
                    <a:pt x="1381239" y="2580787"/>
                  </a:lnTo>
                  <a:lnTo>
                    <a:pt x="1456041" y="2563016"/>
                  </a:lnTo>
                  <a:lnTo>
                    <a:pt x="1466191" y="2562311"/>
                  </a:lnTo>
                  <a:lnTo>
                    <a:pt x="1475233" y="2563355"/>
                  </a:lnTo>
                  <a:lnTo>
                    <a:pt x="1499797" y="2599120"/>
                  </a:lnTo>
                  <a:lnTo>
                    <a:pt x="1499888" y="2600576"/>
                  </a:lnTo>
                  <a:lnTo>
                    <a:pt x="1494024" y="2612575"/>
                  </a:lnTo>
                  <a:lnTo>
                    <a:pt x="1481639" y="2622487"/>
                  </a:lnTo>
                  <a:lnTo>
                    <a:pt x="1462975" y="2630623"/>
                  </a:lnTo>
                  <a:lnTo>
                    <a:pt x="1331054" y="2671834"/>
                  </a:lnTo>
                  <a:close/>
                </a:path>
              </a:pathLst>
            </a:custGeom>
            <a:solidFill>
              <a:srgbClr val="000000"/>
            </a:solidFill>
          </p:spPr>
          <p:txBody>
            <a:bodyPr wrap="square" lIns="0" tIns="0" rIns="0" bIns="0" rtlCol="0"/>
            <a:lstStyle/>
            <a:p>
              <a:endParaRPr/>
            </a:p>
          </p:txBody>
        </p:sp>
        <p:pic>
          <p:nvPicPr>
            <p:cNvPr id="12" name="object 12"/>
            <p:cNvPicPr/>
            <p:nvPr/>
          </p:nvPicPr>
          <p:blipFill>
            <a:blip r:embed="rId2" cstate="print"/>
            <a:stretch>
              <a:fillRect/>
            </a:stretch>
          </p:blipFill>
          <p:spPr>
            <a:xfrm>
              <a:off x="10933220" y="1342350"/>
              <a:ext cx="5361729" cy="4476356"/>
            </a:xfrm>
            <a:prstGeom prst="rect">
              <a:avLst/>
            </a:prstGeom>
          </p:spPr>
        </p:pic>
      </p:grpSp>
      <p:sp>
        <p:nvSpPr>
          <p:cNvPr id="13" name="object 13"/>
          <p:cNvSpPr txBox="1"/>
          <p:nvPr/>
        </p:nvSpPr>
        <p:spPr>
          <a:xfrm>
            <a:off x="12209075" y="5766653"/>
            <a:ext cx="3562350" cy="1023619"/>
          </a:xfrm>
          <a:prstGeom prst="rect">
            <a:avLst/>
          </a:prstGeom>
        </p:spPr>
        <p:txBody>
          <a:bodyPr vert="horz" wrap="square" lIns="0" tIns="33019" rIns="0" bIns="0" rtlCol="0">
            <a:spAutoFit/>
          </a:bodyPr>
          <a:lstStyle/>
          <a:p>
            <a:pPr marL="34925" marR="5080" indent="-22860">
              <a:lnSpc>
                <a:spcPts val="3900"/>
              </a:lnSpc>
              <a:spcBef>
                <a:spcPts val="260"/>
              </a:spcBef>
            </a:pPr>
            <a:r>
              <a:rPr sz="3300" b="1" dirty="0">
                <a:latin typeface="Times New Roman" panose="02020603050405020304"/>
                <a:cs typeface="Times New Roman" panose="02020603050405020304"/>
              </a:rPr>
              <a:t>Mrs.</a:t>
            </a:r>
            <a:r>
              <a:rPr sz="3300" b="1" spc="-30"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B</a:t>
            </a:r>
            <a:r>
              <a:rPr sz="3300" b="1" spc="-25" dirty="0">
                <a:latin typeface="Times New Roman" panose="02020603050405020304"/>
                <a:cs typeface="Times New Roman" panose="02020603050405020304"/>
              </a:rPr>
              <a:t> </a:t>
            </a:r>
            <a:r>
              <a:rPr sz="3300" b="1" spc="-35" dirty="0">
                <a:latin typeface="Times New Roman" panose="02020603050405020304"/>
                <a:cs typeface="Times New Roman" panose="02020603050405020304"/>
              </a:rPr>
              <a:t>Meenakshi </a:t>
            </a:r>
            <a:r>
              <a:rPr sz="3300" b="1" spc="-70" dirty="0">
                <a:latin typeface="Times New Roman" panose="02020603050405020304"/>
                <a:cs typeface="Times New Roman" panose="02020603050405020304"/>
              </a:rPr>
              <a:t>Internal</a:t>
            </a:r>
            <a:r>
              <a:rPr sz="3300" b="1" spc="-13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Supervisor</a:t>
            </a:r>
            <a:endParaRPr sz="3300" dirty="0">
              <a:latin typeface="Times New Roman" panose="02020603050405020304"/>
              <a:cs typeface="Times New Roman" panose="02020603050405020304"/>
            </a:endParaRPr>
          </a:p>
        </p:txBody>
      </p:sp>
      <p:sp>
        <p:nvSpPr>
          <p:cNvPr id="14" name="object 14"/>
          <p:cNvSpPr txBox="1"/>
          <p:nvPr/>
        </p:nvSpPr>
        <p:spPr>
          <a:xfrm>
            <a:off x="1316492" y="5850875"/>
            <a:ext cx="7669530" cy="2564805"/>
          </a:xfrm>
          <a:prstGeom prst="rect">
            <a:avLst/>
          </a:prstGeom>
        </p:spPr>
        <p:txBody>
          <a:bodyPr vert="horz" wrap="square" lIns="0" tIns="12700" rIns="0" bIns="0" rtlCol="0">
            <a:spAutoFit/>
          </a:bodyPr>
          <a:lstStyle/>
          <a:p>
            <a:pPr marL="256540" algn="just">
              <a:lnSpc>
                <a:spcPts val="3930"/>
              </a:lnSpc>
              <a:spcBef>
                <a:spcPts val="100"/>
              </a:spcBef>
            </a:pPr>
            <a:r>
              <a:rPr sz="3300" b="1" spc="100" dirty="0">
                <a:latin typeface="Times New Roman" panose="02020603050405020304"/>
                <a:cs typeface="Times New Roman" panose="02020603050405020304"/>
              </a:rPr>
              <a:t>IOMP</a:t>
            </a:r>
            <a:r>
              <a:rPr sz="3300" b="1" spc="-20"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ID:</a:t>
            </a:r>
            <a:r>
              <a:rPr sz="3300" b="1" spc="-20" dirty="0">
                <a:latin typeface="Times New Roman" panose="02020603050405020304"/>
                <a:cs typeface="Times New Roman" panose="02020603050405020304"/>
              </a:rPr>
              <a:t> IT-</a:t>
            </a:r>
            <a:r>
              <a:rPr sz="3300" b="1" dirty="0">
                <a:latin typeface="Times New Roman" panose="02020603050405020304"/>
                <a:cs typeface="Times New Roman" panose="02020603050405020304"/>
              </a:rPr>
              <a:t>25</a:t>
            </a:r>
            <a:r>
              <a:rPr sz="3300" b="1" spc="-15"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a:t>
            </a:r>
            <a:r>
              <a:rPr sz="3300" b="1" spc="-20" dirty="0">
                <a:latin typeface="Times New Roman" panose="02020603050405020304"/>
                <a:cs typeface="Times New Roman" panose="02020603050405020304"/>
              </a:rPr>
              <a:t> </a:t>
            </a:r>
            <a:r>
              <a:rPr sz="3300" b="1" spc="-25" dirty="0">
                <a:latin typeface="Times New Roman" panose="02020603050405020304"/>
                <a:cs typeface="Times New Roman" panose="02020603050405020304"/>
              </a:rPr>
              <a:t>09</a:t>
            </a:r>
            <a:endParaRPr sz="3300" dirty="0">
              <a:latin typeface="Times New Roman" panose="02020603050405020304"/>
              <a:cs typeface="Times New Roman" panose="02020603050405020304"/>
            </a:endParaRPr>
          </a:p>
          <a:p>
            <a:pPr marL="346075" marR="5080" indent="-334010" algn="just">
              <a:lnSpc>
                <a:spcPts val="3900"/>
              </a:lnSpc>
              <a:spcBef>
                <a:spcPts val="150"/>
              </a:spcBef>
            </a:pPr>
            <a:r>
              <a:rPr lang="en-US" sz="3300" b="1"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Name</a:t>
            </a:r>
            <a:r>
              <a:rPr sz="3300" b="1" spc="-9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1:</a:t>
            </a:r>
            <a:r>
              <a:rPr sz="3300" b="1" spc="-95"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B</a:t>
            </a:r>
            <a:r>
              <a:rPr sz="3300" b="1" spc="-95" dirty="0">
                <a:latin typeface="Times New Roman" panose="02020603050405020304"/>
                <a:cs typeface="Times New Roman" panose="02020603050405020304"/>
              </a:rPr>
              <a:t> </a:t>
            </a:r>
            <a:r>
              <a:rPr sz="3300" b="1" spc="-30" dirty="0">
                <a:latin typeface="Times New Roman" panose="02020603050405020304"/>
                <a:cs typeface="Times New Roman" panose="02020603050405020304"/>
              </a:rPr>
              <a:t>Satyanarayana</a:t>
            </a:r>
            <a:r>
              <a:rPr sz="3300" b="1" spc="-95" dirty="0">
                <a:latin typeface="Times New Roman" panose="02020603050405020304"/>
                <a:cs typeface="Times New Roman" panose="02020603050405020304"/>
              </a:rPr>
              <a:t> </a:t>
            </a:r>
            <a:r>
              <a:rPr lang="en-US" sz="3300" b="1" spc="-95" dirty="0">
                <a:latin typeface="Times New Roman" panose="02020603050405020304"/>
                <a:cs typeface="Times New Roman" panose="02020603050405020304"/>
              </a:rPr>
              <a:t>Reddy</a:t>
            </a:r>
            <a:endParaRPr lang="en-US" sz="3300" b="1" spc="-75" dirty="0">
              <a:latin typeface="Times New Roman" panose="02020603050405020304"/>
              <a:cs typeface="Times New Roman" panose="02020603050405020304"/>
            </a:endParaRPr>
          </a:p>
          <a:p>
            <a:pPr marL="346075" marR="5080" indent="-334010" algn="just">
              <a:lnSpc>
                <a:spcPts val="3900"/>
              </a:lnSpc>
              <a:spcBef>
                <a:spcPts val="150"/>
              </a:spcBef>
            </a:pPr>
            <a:r>
              <a:rPr lang="en-US" sz="3300" b="1"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Roll</a:t>
            </a:r>
            <a:r>
              <a:rPr sz="3300" b="1" spc="-65"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No:</a:t>
            </a:r>
            <a:r>
              <a:rPr sz="3300" b="1" spc="-6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22261A1209</a:t>
            </a:r>
            <a:endParaRPr sz="3300" dirty="0">
              <a:latin typeface="Times New Roman" panose="02020603050405020304"/>
              <a:cs typeface="Times New Roman" panose="02020603050405020304"/>
            </a:endParaRPr>
          </a:p>
          <a:p>
            <a:pPr marL="236855" marR="1729105" indent="-6985" algn="just">
              <a:lnSpc>
                <a:spcPts val="3900"/>
              </a:lnSpc>
            </a:pPr>
            <a:r>
              <a:rPr sz="3300" b="1" dirty="0">
                <a:latin typeface="Times New Roman" panose="02020603050405020304"/>
                <a:cs typeface="Times New Roman" panose="02020603050405020304"/>
              </a:rPr>
              <a:t>Name</a:t>
            </a:r>
            <a:r>
              <a:rPr sz="3300" b="1" spc="-15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2:</a:t>
            </a:r>
            <a:r>
              <a:rPr sz="3300" b="1" spc="-15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Thota</a:t>
            </a:r>
            <a:r>
              <a:rPr sz="3300" b="1" spc="-150" dirty="0">
                <a:latin typeface="Times New Roman" panose="02020603050405020304"/>
                <a:cs typeface="Times New Roman" panose="02020603050405020304"/>
              </a:rPr>
              <a:t> </a:t>
            </a:r>
            <a:r>
              <a:rPr sz="3300" b="1" spc="-105" dirty="0">
                <a:latin typeface="Times New Roman" panose="02020603050405020304"/>
                <a:cs typeface="Times New Roman" panose="02020603050405020304"/>
              </a:rPr>
              <a:t>Advith </a:t>
            </a:r>
            <a:endParaRPr lang="en-US" sz="3300" b="1" spc="-105" dirty="0">
              <a:latin typeface="Times New Roman" panose="02020603050405020304"/>
              <a:cs typeface="Times New Roman" panose="02020603050405020304"/>
            </a:endParaRPr>
          </a:p>
          <a:p>
            <a:pPr marL="236855" marR="1729105" indent="-6985" algn="just">
              <a:lnSpc>
                <a:spcPts val="3900"/>
              </a:lnSpc>
            </a:pPr>
            <a:r>
              <a:rPr sz="3300" b="1" dirty="0">
                <a:latin typeface="Times New Roman" panose="02020603050405020304"/>
                <a:cs typeface="Times New Roman" panose="02020603050405020304"/>
              </a:rPr>
              <a:t>Roll</a:t>
            </a:r>
            <a:r>
              <a:rPr sz="3300" b="1" spc="-65" dirty="0">
                <a:latin typeface="Times New Roman" panose="02020603050405020304"/>
                <a:cs typeface="Times New Roman" panose="02020603050405020304"/>
              </a:rPr>
              <a:t> </a:t>
            </a:r>
            <a:r>
              <a:rPr sz="3300" b="1" dirty="0">
                <a:latin typeface="Times New Roman" panose="02020603050405020304"/>
                <a:cs typeface="Times New Roman" panose="02020603050405020304"/>
              </a:rPr>
              <a:t>No:</a:t>
            </a:r>
            <a:r>
              <a:rPr sz="3300" b="1" spc="-6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22261A1260</a:t>
            </a:r>
            <a:endParaRPr sz="3300" dirty="0">
              <a:latin typeface="Times New Roman" panose="02020603050405020304"/>
              <a:cs typeface="Times New Roman" panose="02020603050405020304"/>
            </a:endParaRPr>
          </a:p>
        </p:txBody>
      </p:sp>
      <p:sp>
        <p:nvSpPr>
          <p:cNvPr id="15" name="object 15"/>
          <p:cNvSpPr txBox="1"/>
          <p:nvPr/>
        </p:nvSpPr>
        <p:spPr>
          <a:xfrm>
            <a:off x="12181563" y="7335796"/>
            <a:ext cx="3509010" cy="1023619"/>
          </a:xfrm>
          <a:prstGeom prst="rect">
            <a:avLst/>
          </a:prstGeom>
        </p:spPr>
        <p:txBody>
          <a:bodyPr vert="horz" wrap="square" lIns="0" tIns="33019" rIns="0" bIns="0" rtlCol="0">
            <a:spAutoFit/>
          </a:bodyPr>
          <a:lstStyle/>
          <a:p>
            <a:pPr marL="127635" marR="5080" indent="-115570">
              <a:lnSpc>
                <a:spcPts val="3900"/>
              </a:lnSpc>
              <a:spcBef>
                <a:spcPts val="260"/>
              </a:spcBef>
            </a:pPr>
            <a:r>
              <a:rPr lang="en-US" sz="3300" b="1" dirty="0">
                <a:latin typeface="Times New Roman" panose="02020603050405020304"/>
                <a:cs typeface="Times New Roman" panose="02020603050405020304"/>
              </a:rPr>
              <a:t> </a:t>
            </a:r>
            <a:r>
              <a:rPr sz="3300" b="1" dirty="0" err="1">
                <a:latin typeface="Times New Roman" panose="02020603050405020304"/>
                <a:cs typeface="Times New Roman" panose="02020603050405020304"/>
              </a:rPr>
              <a:t>Mrs.U</a:t>
            </a:r>
            <a:r>
              <a:rPr sz="3300" b="1" dirty="0">
                <a:latin typeface="Times New Roman" panose="02020603050405020304"/>
                <a:cs typeface="Times New Roman" panose="02020603050405020304"/>
              </a:rPr>
              <a:t>.</a:t>
            </a:r>
            <a:r>
              <a:rPr sz="3300" b="1" spc="155" dirty="0">
                <a:latin typeface="Times New Roman" panose="02020603050405020304"/>
                <a:cs typeface="Times New Roman" panose="02020603050405020304"/>
              </a:rPr>
              <a:t> </a:t>
            </a:r>
            <a:r>
              <a:rPr sz="3300" b="1" spc="-45" dirty="0">
                <a:latin typeface="Times New Roman" panose="02020603050405020304"/>
                <a:cs typeface="Times New Roman" panose="02020603050405020304"/>
              </a:rPr>
              <a:t>Chaitanya </a:t>
            </a:r>
            <a:r>
              <a:rPr sz="3300" b="1" spc="100" dirty="0">
                <a:latin typeface="Times New Roman" panose="02020603050405020304"/>
                <a:cs typeface="Times New Roman" panose="02020603050405020304"/>
              </a:rPr>
              <a:t>IOMP</a:t>
            </a:r>
            <a:r>
              <a:rPr sz="3300" b="1" spc="5" dirty="0">
                <a:latin typeface="Times New Roman" panose="02020603050405020304"/>
                <a:cs typeface="Times New Roman" panose="02020603050405020304"/>
              </a:rPr>
              <a:t> </a:t>
            </a:r>
            <a:r>
              <a:rPr sz="3300" b="1" spc="-10" dirty="0">
                <a:latin typeface="Times New Roman" panose="02020603050405020304"/>
                <a:cs typeface="Times New Roman" panose="02020603050405020304"/>
              </a:rPr>
              <a:t>Supervisor</a:t>
            </a:r>
            <a:endParaRPr sz="3300"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2800" y="876300"/>
            <a:ext cx="10525123" cy="7848600"/>
          </a:xfrm>
          <a:prstGeom prst="rect">
            <a:avLst/>
          </a:prstGeom>
        </p:spPr>
      </p:pic>
      <p:sp>
        <p:nvSpPr>
          <p:cNvPr id="3" name="object 3"/>
          <p:cNvSpPr txBox="1">
            <a:spLocks noGrp="1"/>
          </p:cNvSpPr>
          <p:nvPr>
            <p:ph type="title"/>
          </p:nvPr>
        </p:nvSpPr>
        <p:spPr>
          <a:xfrm>
            <a:off x="1390302" y="3466686"/>
            <a:ext cx="4236720" cy="2049780"/>
          </a:xfrm>
          <a:prstGeom prst="rect">
            <a:avLst/>
          </a:prstGeom>
        </p:spPr>
        <p:txBody>
          <a:bodyPr vert="horz" wrap="square" lIns="0" tIns="29844" rIns="0" bIns="0" rtlCol="0">
            <a:spAutoFit/>
          </a:bodyPr>
          <a:lstStyle/>
          <a:p>
            <a:pPr marL="12700" marR="5080" indent="39370">
              <a:lnSpc>
                <a:spcPts val="7880"/>
              </a:lnSpc>
              <a:spcBef>
                <a:spcPts val="235"/>
              </a:spcBef>
            </a:pPr>
            <a:r>
              <a:rPr sz="4800" b="1" spc="-30" dirty="0">
                <a:latin typeface="Times New Roman" panose="02020603050405020304" charset="0"/>
                <a:cs typeface="Times New Roman" panose="02020603050405020304" charset="0"/>
              </a:rPr>
              <a:t>ACTIVITY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nvGraphicFramePr>
        <p:xfrm>
          <a:off x="4572000" y="8953500"/>
          <a:ext cx="12192000" cy="762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762000">
                <a:tc>
                  <a:txBody>
                    <a:bodyPr/>
                    <a:lstStyle/>
                    <a:p>
                      <a:r>
                        <a:rPr lang="en-US" sz="2800" dirty="0">
                          <a:solidFill>
                            <a:schemeClr val="tx1"/>
                          </a:solidFill>
                        </a:rPr>
                        <a:t>ACTIVITY DIAGRAM OFVOICE BASED RATION ORDERING SYSTEM </a:t>
                      </a:r>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419260"/>
            <a:ext cx="16459200" cy="751205"/>
          </a:xfrm>
          <a:prstGeom prst="rect">
            <a:avLst/>
          </a:prstGeom>
        </p:spPr>
        <p:txBody>
          <a:bodyPr vert="horz" wrap="square" lIns="0" tIns="12700" rIns="0" bIns="0" rtlCol="0">
            <a:spAutoFit/>
          </a:bodyPr>
          <a:lstStyle/>
          <a:p>
            <a:pPr marL="220345">
              <a:lnSpc>
                <a:spcPct val="100000"/>
              </a:lnSpc>
              <a:spcBef>
                <a:spcPts val="100"/>
              </a:spcBef>
              <a:tabLst>
                <a:tab pos="6211570" algn="l"/>
              </a:tabLst>
            </a:pPr>
            <a:r>
              <a:rPr sz="4800" b="1" spc="170" dirty="0">
                <a:latin typeface="Times New Roman" panose="02020603050405020304" charset="0"/>
                <a:cs typeface="Times New Roman" panose="02020603050405020304" charset="0"/>
              </a:rPr>
              <a:t>COMPONENT</a:t>
            </a:r>
            <a:r>
              <a:rPr lang="en-IN" sz="4800" b="1" spc="170"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nvGraphicFramePr>
        <p:xfrm>
          <a:off x="2438400" y="9182100"/>
          <a:ext cx="12496800" cy="703908"/>
        </p:xfrm>
        <a:graphic>
          <a:graphicData uri="http://schemas.openxmlformats.org/drawingml/2006/table">
            <a:tbl>
              <a:tblPr firstRow="1" bandRow="1">
                <a:tableStyleId>{5C22544A-7EE6-4342-B048-85BDC9FD1C3A}</a:tableStyleId>
              </a:tblPr>
              <a:tblGrid>
                <a:gridCol w="12496800">
                  <a:extLst>
                    <a:ext uri="{9D8B030D-6E8A-4147-A177-3AD203B41FA5}">
                      <a16:colId xmlns:a16="http://schemas.microsoft.com/office/drawing/2014/main" val="20000"/>
                    </a:ext>
                  </a:extLst>
                </a:gridCol>
              </a:tblGrid>
              <a:tr h="703908">
                <a:tc>
                  <a:txBody>
                    <a:bodyPr/>
                    <a:lstStyle/>
                    <a:p>
                      <a:pPr algn="ctr"/>
                      <a:r>
                        <a:rPr lang="en-US" sz="2800" dirty="0">
                          <a:solidFill>
                            <a:schemeClr val="tx1"/>
                          </a:solidFill>
                        </a:rPr>
                        <a:t>COMPONENT DIAGRAM OF VOICE BASED RATION ORDERING SYSTEM </a:t>
                      </a:r>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2057400" y="1333500"/>
            <a:ext cx="14070965" cy="7718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614" y="1409701"/>
            <a:ext cx="17449799" cy="7010400"/>
          </a:xfrm>
          <a:prstGeom prst="rect">
            <a:avLst/>
          </a:prstGeom>
        </p:spPr>
      </p:pic>
      <p:sp>
        <p:nvSpPr>
          <p:cNvPr id="3" name="object 3"/>
          <p:cNvSpPr txBox="1">
            <a:spLocks noGrp="1"/>
          </p:cNvSpPr>
          <p:nvPr>
            <p:ph type="title"/>
          </p:nvPr>
        </p:nvSpPr>
        <p:spPr>
          <a:xfrm>
            <a:off x="4572317" y="266384"/>
            <a:ext cx="9190355" cy="751205"/>
          </a:xfrm>
          <a:prstGeom prst="rect">
            <a:avLst/>
          </a:prstGeom>
        </p:spPr>
        <p:txBody>
          <a:bodyPr vert="horz" wrap="square" lIns="0" tIns="12700" rIns="0" bIns="0" rtlCol="0">
            <a:spAutoFit/>
          </a:bodyPr>
          <a:lstStyle/>
          <a:p>
            <a:pPr marL="12700">
              <a:lnSpc>
                <a:spcPct val="100000"/>
              </a:lnSpc>
              <a:spcBef>
                <a:spcPts val="100"/>
              </a:spcBef>
              <a:tabLst>
                <a:tab pos="4966335" algn="l"/>
              </a:tabLst>
            </a:pPr>
            <a:r>
              <a:rPr sz="4800" b="1" spc="100" dirty="0">
                <a:latin typeface="Times New Roman" panose="02020603050405020304" charset="0"/>
                <a:cs typeface="Times New Roman" panose="02020603050405020304" charset="0"/>
              </a:rPr>
              <a:t>SEQUENCE</a:t>
            </a:r>
            <a:r>
              <a:rPr lang="en-IN" sz="4800" b="1" spc="100"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nvGraphicFramePr>
        <p:xfrm>
          <a:off x="3581400" y="8648700"/>
          <a:ext cx="15322520" cy="914400"/>
        </p:xfrm>
        <a:graphic>
          <a:graphicData uri="http://schemas.openxmlformats.org/drawingml/2006/table">
            <a:tbl>
              <a:tblPr firstRow="1" bandRow="1">
                <a:tableStyleId>{5C22544A-7EE6-4342-B048-85BDC9FD1C3A}</a:tableStyleId>
              </a:tblPr>
              <a:tblGrid>
                <a:gridCol w="15322520">
                  <a:extLst>
                    <a:ext uri="{9D8B030D-6E8A-4147-A177-3AD203B41FA5}">
                      <a16:colId xmlns:a16="http://schemas.microsoft.com/office/drawing/2014/main" val="20000"/>
                    </a:ext>
                  </a:extLst>
                </a:gridCol>
              </a:tblGrid>
              <a:tr h="914400">
                <a:tc>
                  <a:txBody>
                    <a:bodyPr/>
                    <a:lstStyle/>
                    <a:p>
                      <a:r>
                        <a:rPr lang="en-US" sz="2800" dirty="0">
                          <a:solidFill>
                            <a:schemeClr val="tx1"/>
                          </a:solidFill>
                        </a:rPr>
                        <a:t>SEQUENCE DIAGRAM OF VOICE BASED RATION ORDERING SYSTEM </a:t>
                      </a:r>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2024" y="3376304"/>
            <a:ext cx="6140450" cy="2049780"/>
          </a:xfrm>
          <a:prstGeom prst="rect">
            <a:avLst/>
          </a:prstGeom>
        </p:spPr>
        <p:txBody>
          <a:bodyPr vert="horz" wrap="square" lIns="0" tIns="29844" rIns="0" bIns="0" rtlCol="0">
            <a:spAutoFit/>
          </a:bodyPr>
          <a:lstStyle/>
          <a:p>
            <a:pPr marL="963930" marR="5080" indent="-951865">
              <a:lnSpc>
                <a:spcPts val="7880"/>
              </a:lnSpc>
              <a:spcBef>
                <a:spcPts val="235"/>
              </a:spcBef>
            </a:pPr>
            <a:r>
              <a:rPr sz="4800" b="1" spc="125" dirty="0">
                <a:latin typeface="Times New Roman" panose="02020603050405020304" charset="0"/>
                <a:cs typeface="Times New Roman" panose="02020603050405020304" charset="0"/>
              </a:rPr>
              <a:t>DEP</a:t>
            </a:r>
            <a:r>
              <a:rPr sz="4800" b="1" spc="30" dirty="0">
                <a:latin typeface="Times New Roman" panose="02020603050405020304" charset="0"/>
                <a:cs typeface="Times New Roman" panose="02020603050405020304" charset="0"/>
              </a:rPr>
              <a:t>L</a:t>
            </a:r>
            <a:r>
              <a:rPr sz="4800" b="1" spc="-505" dirty="0">
                <a:latin typeface="Times New Roman" panose="02020603050405020304" charset="0"/>
                <a:cs typeface="Times New Roman" panose="02020603050405020304" charset="0"/>
              </a:rPr>
              <a:t>O</a:t>
            </a:r>
            <a:r>
              <a:rPr sz="4800" b="1" spc="125" dirty="0">
                <a:latin typeface="Times New Roman" panose="02020603050405020304" charset="0"/>
                <a:cs typeface="Times New Roman" panose="02020603050405020304" charset="0"/>
              </a:rPr>
              <a:t>YMENT</a:t>
            </a:r>
            <a:r>
              <a:rPr sz="4800" b="1" spc="50"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DIAGRAM</a:t>
            </a:r>
          </a:p>
        </p:txBody>
      </p:sp>
      <p:graphicFrame>
        <p:nvGraphicFramePr>
          <p:cNvPr id="4" name="Table 3"/>
          <p:cNvGraphicFramePr>
            <a:graphicFrameLocks noGrp="1"/>
          </p:cNvGraphicFramePr>
          <p:nvPr/>
        </p:nvGraphicFramePr>
        <p:xfrm>
          <a:off x="3657600" y="9293560"/>
          <a:ext cx="12192000" cy="94488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751840">
                <a:tc>
                  <a:txBody>
                    <a:bodyPr/>
                    <a:lstStyle/>
                    <a:p>
                      <a:r>
                        <a:rPr lang="en-US" sz="2800" dirty="0">
                          <a:solidFill>
                            <a:schemeClr val="tx1"/>
                          </a:solidFill>
                        </a:rPr>
                        <a:t>DEPLOYMENT DIAGRAM OF VOICE BASED RATION ORDERING SYSTEM </a:t>
                      </a:r>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6781800" y="392430"/>
            <a:ext cx="10748010" cy="8662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F4435D1-0074-3401-97C4-2BDCDC8DBC00}"/>
              </a:ext>
            </a:extLst>
          </p:cNvPr>
          <p:cNvGraphicFramePr>
            <a:graphicFrameLocks noGrp="1"/>
          </p:cNvGraphicFramePr>
          <p:nvPr>
            <p:extLst>
              <p:ext uri="{D42A27DB-BD31-4B8C-83A1-F6EECF244321}">
                <p14:modId xmlns:p14="http://schemas.microsoft.com/office/powerpoint/2010/main" val="667399877"/>
              </p:ext>
            </p:extLst>
          </p:nvPr>
        </p:nvGraphicFramePr>
        <p:xfrm>
          <a:off x="685800" y="647700"/>
          <a:ext cx="17068800" cy="8991600"/>
        </p:xfrm>
        <a:graphic>
          <a:graphicData uri="http://schemas.openxmlformats.org/drawingml/2006/table">
            <a:tbl>
              <a:tblPr firstRow="1" bandRow="1">
                <a:tableStyleId>{5C22544A-7EE6-4342-B048-85BDC9FD1C3A}</a:tableStyleId>
              </a:tblPr>
              <a:tblGrid>
                <a:gridCol w="17068800">
                  <a:extLst>
                    <a:ext uri="{9D8B030D-6E8A-4147-A177-3AD203B41FA5}">
                      <a16:colId xmlns:a16="http://schemas.microsoft.com/office/drawing/2014/main" val="702953779"/>
                    </a:ext>
                  </a:extLst>
                </a:gridCol>
              </a:tblGrid>
              <a:tr h="8991600">
                <a:tc>
                  <a:txBody>
                    <a:bodyPr/>
                    <a:lstStyle/>
                    <a:p>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Video implementation link </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hlinkClick r:id="rId2"/>
                        </a:rPr>
                        <a:t>https://drive.google.com/file/d/1ztTGZccdPXumjWVnHdPIBEbF0RFzSZl2/view?usp=drive_link</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5703613"/>
                  </a:ext>
                </a:extLst>
              </a:tr>
            </a:tbl>
          </a:graphicData>
        </a:graphic>
      </p:graphicFrame>
    </p:spTree>
    <p:extLst>
      <p:ext uri="{BB962C8B-B14F-4D97-AF65-F5344CB8AC3E}">
        <p14:creationId xmlns:p14="http://schemas.microsoft.com/office/powerpoint/2010/main" val="203779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A89E-C2F3-EA91-C2A2-EFAB8E6E58FA}"/>
              </a:ext>
            </a:extLst>
          </p:cNvPr>
          <p:cNvSpPr>
            <a:spLocks noGrp="1"/>
          </p:cNvSpPr>
          <p:nvPr>
            <p:ph type="title"/>
          </p:nvPr>
        </p:nvSpPr>
        <p:spPr/>
        <p:txBody>
          <a:bodyPr/>
          <a:lstStyle/>
          <a:p>
            <a:r>
              <a:rPr lang="en-US" dirty="0"/>
              <a:t>CODE</a:t>
            </a:r>
            <a:endParaRPr lang="en-IN" dirty="0"/>
          </a:p>
        </p:txBody>
      </p:sp>
      <p:graphicFrame>
        <p:nvGraphicFramePr>
          <p:cNvPr id="3" name="Table 2">
            <a:extLst>
              <a:ext uri="{FF2B5EF4-FFF2-40B4-BE49-F238E27FC236}">
                <a16:creationId xmlns:a16="http://schemas.microsoft.com/office/drawing/2014/main" id="{96D402FC-DD52-D13A-441B-77C48CF9A5F2}"/>
              </a:ext>
            </a:extLst>
          </p:cNvPr>
          <p:cNvGraphicFramePr>
            <a:graphicFrameLocks noGrp="1"/>
          </p:cNvGraphicFramePr>
          <p:nvPr>
            <p:extLst>
              <p:ext uri="{D42A27DB-BD31-4B8C-83A1-F6EECF244321}">
                <p14:modId xmlns:p14="http://schemas.microsoft.com/office/powerpoint/2010/main" val="1055673782"/>
              </p:ext>
            </p:extLst>
          </p:nvPr>
        </p:nvGraphicFramePr>
        <p:xfrm>
          <a:off x="1143000" y="1790700"/>
          <a:ext cx="15849600" cy="7620000"/>
        </p:xfrm>
        <a:graphic>
          <a:graphicData uri="http://schemas.openxmlformats.org/drawingml/2006/table">
            <a:tbl>
              <a:tblPr firstRow="1" bandRow="1">
                <a:tableStyleId>{5C22544A-7EE6-4342-B048-85BDC9FD1C3A}</a:tableStyleId>
              </a:tblPr>
              <a:tblGrid>
                <a:gridCol w="15849600">
                  <a:extLst>
                    <a:ext uri="{9D8B030D-6E8A-4147-A177-3AD203B41FA5}">
                      <a16:colId xmlns:a16="http://schemas.microsoft.com/office/drawing/2014/main" val="1733040347"/>
                    </a:ext>
                  </a:extLst>
                </a:gridCol>
              </a:tblGrid>
              <a:tr h="7620000">
                <a:tc>
                  <a:txBody>
                    <a:bodyPr/>
                    <a:lstStyle/>
                    <a:p>
                      <a:r>
                        <a:rPr lang="en-IN" sz="1400" b="1" i="0" u="none" kern="1200" baseline="0" dirty="0">
                          <a:solidFill>
                            <a:schemeClr val="tx1"/>
                          </a:solidFill>
                          <a:effectLst/>
                          <a:latin typeface="+mn-lt"/>
                          <a:ea typeface="+mn-ea"/>
                          <a:cs typeface="+mn-cs"/>
                        </a:rPr>
                        <a:t>Voice_pipeline.py</a:t>
                      </a:r>
                    </a:p>
                    <a:p>
                      <a:r>
                        <a:rPr lang="en-IN" sz="1200" b="0" i="0" u="none" kern="1200" baseline="0" dirty="0" err="1">
                          <a:solidFill>
                            <a:schemeClr val="tx1"/>
                          </a:solidFill>
                          <a:effectLst/>
                          <a:latin typeface="+mn-lt"/>
                          <a:ea typeface="+mn-ea"/>
                          <a:cs typeface="+mn-cs"/>
                        </a:rPr>
                        <a:t>mport</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speech_recognition</a:t>
                      </a:r>
                      <a:r>
                        <a:rPr lang="en-IN" sz="1200" b="0" i="0" u="none" kern="1200" baseline="0" dirty="0">
                          <a:solidFill>
                            <a:schemeClr val="tx1"/>
                          </a:solidFill>
                          <a:effectLst/>
                          <a:latin typeface="+mn-lt"/>
                          <a:ea typeface="+mn-ea"/>
                          <a:cs typeface="+mn-cs"/>
                        </a:rPr>
                        <a:t> as </a:t>
                      </a:r>
                      <a:r>
                        <a:rPr lang="en-IN" sz="1200" b="0" i="0" u="none" kern="1200" baseline="0" dirty="0" err="1">
                          <a:solidFill>
                            <a:schemeClr val="tx1"/>
                          </a:solidFill>
                          <a:effectLst/>
                          <a:latin typeface="+mn-lt"/>
                          <a:ea typeface="+mn-ea"/>
                          <a:cs typeface="+mn-cs"/>
                        </a:rPr>
                        <a:t>sr</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from </a:t>
                      </a:r>
                      <a:r>
                        <a:rPr lang="en-IN" sz="1200" b="0" i="0" u="none" kern="1200" baseline="0" dirty="0" err="1">
                          <a:solidFill>
                            <a:schemeClr val="tx1"/>
                          </a:solidFill>
                          <a:effectLst/>
                          <a:latin typeface="+mn-lt"/>
                          <a:ea typeface="+mn-ea"/>
                          <a:cs typeface="+mn-cs"/>
                        </a:rPr>
                        <a:t>googletrans</a:t>
                      </a:r>
                      <a:r>
                        <a:rPr lang="en-IN" sz="1200" b="0" i="0" u="none" kern="1200" baseline="0" dirty="0">
                          <a:solidFill>
                            <a:schemeClr val="tx1"/>
                          </a:solidFill>
                          <a:effectLst/>
                          <a:latin typeface="+mn-lt"/>
                          <a:ea typeface="+mn-ea"/>
                          <a:cs typeface="+mn-cs"/>
                        </a:rPr>
                        <a:t> import Translator</a:t>
                      </a:r>
                    </a:p>
                    <a:p>
                      <a:r>
                        <a:rPr lang="en-IN" sz="1200" b="0" i="0" u="none" kern="1200" baseline="0" dirty="0">
                          <a:solidFill>
                            <a:schemeClr val="tx1"/>
                          </a:solidFill>
                          <a:effectLst/>
                          <a:latin typeface="+mn-lt"/>
                          <a:ea typeface="+mn-ea"/>
                          <a:cs typeface="+mn-cs"/>
                        </a:rPr>
                        <a:t>from </a:t>
                      </a:r>
                      <a:r>
                        <a:rPr lang="en-IN" sz="1200" b="0" i="0" u="none" kern="1200" baseline="0" dirty="0" err="1">
                          <a:solidFill>
                            <a:schemeClr val="tx1"/>
                          </a:solidFill>
                          <a:effectLst/>
                          <a:latin typeface="+mn-lt"/>
                          <a:ea typeface="+mn-ea"/>
                          <a:cs typeface="+mn-cs"/>
                        </a:rPr>
                        <a:t>gtts</a:t>
                      </a:r>
                      <a:r>
                        <a:rPr lang="en-IN" sz="1200" b="0" i="0" u="none" kern="1200" baseline="0" dirty="0">
                          <a:solidFill>
                            <a:schemeClr val="tx1"/>
                          </a:solidFill>
                          <a:effectLst/>
                          <a:latin typeface="+mn-lt"/>
                          <a:ea typeface="+mn-ea"/>
                          <a:cs typeface="+mn-cs"/>
                        </a:rPr>
                        <a:t> import </a:t>
                      </a:r>
                      <a:r>
                        <a:rPr lang="en-IN" sz="1200" b="0" i="0" u="none" kern="1200" baseline="0" dirty="0" err="1">
                          <a:solidFill>
                            <a:schemeClr val="tx1"/>
                          </a:solidFill>
                          <a:effectLst/>
                          <a:latin typeface="+mn-lt"/>
                          <a:ea typeface="+mn-ea"/>
                          <a:cs typeface="+mn-cs"/>
                        </a:rPr>
                        <a:t>gTTS</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import </a:t>
                      </a:r>
                      <a:r>
                        <a:rPr lang="en-IN" sz="1200" b="0" i="0" u="none" kern="1200" baseline="0" dirty="0" err="1">
                          <a:solidFill>
                            <a:schemeClr val="tx1"/>
                          </a:solidFill>
                          <a:effectLst/>
                          <a:latin typeface="+mn-lt"/>
                          <a:ea typeface="+mn-ea"/>
                          <a:cs typeface="+mn-cs"/>
                        </a:rPr>
                        <a:t>pygame</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import </a:t>
                      </a:r>
                      <a:r>
                        <a:rPr lang="en-IN" sz="1200" b="0" i="0" u="none" kern="1200" baseline="0" dirty="0" err="1">
                          <a:solidFill>
                            <a:schemeClr val="tx1"/>
                          </a:solidFill>
                          <a:effectLst/>
                          <a:latin typeface="+mn-lt"/>
                          <a:ea typeface="+mn-ea"/>
                          <a:cs typeface="+mn-cs"/>
                        </a:rPr>
                        <a:t>os</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import </a:t>
                      </a:r>
                      <a:r>
                        <a:rPr lang="en-IN" sz="1200" b="0" i="0" u="none" kern="1200" baseline="0" dirty="0" err="1">
                          <a:solidFill>
                            <a:schemeClr val="tx1"/>
                          </a:solidFill>
                          <a:effectLst/>
                          <a:latin typeface="+mn-lt"/>
                          <a:ea typeface="+mn-ea"/>
                          <a:cs typeface="+mn-cs"/>
                        </a:rPr>
                        <a:t>uuid</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import spacy</a:t>
                      </a:r>
                    </a:p>
                    <a:p>
                      <a:r>
                        <a:rPr lang="en-IN" sz="1200" b="0" i="0" u="none" kern="1200" baseline="0" dirty="0">
                          <a:solidFill>
                            <a:schemeClr val="tx1"/>
                          </a:solidFill>
                          <a:effectLst/>
                          <a:latin typeface="+mn-lt"/>
                          <a:ea typeface="+mn-ea"/>
                          <a:cs typeface="+mn-cs"/>
                        </a:rPr>
                        <a:t>import pandas as pd</a:t>
                      </a:r>
                    </a:p>
                    <a:p>
                      <a:r>
                        <a:rPr lang="en-IN" sz="1200" b="0" i="0" u="none" kern="1200" baseline="0" dirty="0">
                          <a:solidFill>
                            <a:schemeClr val="tx1"/>
                          </a:solidFill>
                          <a:effectLst/>
                          <a:latin typeface="+mn-lt"/>
                          <a:ea typeface="+mn-ea"/>
                          <a:cs typeface="+mn-cs"/>
                        </a:rPr>
                        <a:t>from word2number import w2n</a:t>
                      </a:r>
                    </a:p>
                    <a:p>
                      <a:r>
                        <a:rPr lang="en-IN" sz="1200" b="0" i="0" u="none" kern="1200" baseline="0" dirty="0">
                          <a:solidFill>
                            <a:schemeClr val="tx1"/>
                          </a:solidFill>
                          <a:effectLst/>
                          <a:latin typeface="+mn-lt"/>
                          <a:ea typeface="+mn-ea"/>
                          <a:cs typeface="+mn-cs"/>
                        </a:rPr>
                        <a:t>import inflect</a:t>
                      </a:r>
                    </a:p>
                    <a:p>
                      <a:r>
                        <a:rPr lang="en-IN" sz="1200" b="0" i="0" u="none" kern="1200" baseline="0" dirty="0">
                          <a:solidFill>
                            <a:schemeClr val="tx1"/>
                          </a:solidFill>
                          <a:effectLst/>
                          <a:latin typeface="+mn-lt"/>
                          <a:ea typeface="+mn-ea"/>
                          <a:cs typeface="+mn-cs"/>
                        </a:rPr>
                        <a:t>import logging</a:t>
                      </a:r>
                    </a:p>
                    <a:p>
                      <a:r>
                        <a:rPr lang="en-IN" sz="1200" b="0" i="0" u="none" kern="1200" baseline="0" dirty="0">
                          <a:solidFill>
                            <a:schemeClr val="tx1"/>
                          </a:solidFill>
                          <a:effectLst/>
                          <a:latin typeface="+mn-lt"/>
                          <a:ea typeface="+mn-ea"/>
                          <a:cs typeface="+mn-cs"/>
                        </a:rPr>
                        <a:t>from typing import List, </a:t>
                      </a:r>
                      <a:r>
                        <a:rPr lang="en-IN" sz="1200" b="0" i="0" u="none" kern="1200" baseline="0" dirty="0" err="1">
                          <a:solidFill>
                            <a:schemeClr val="tx1"/>
                          </a:solidFill>
                          <a:effectLst/>
                          <a:latin typeface="+mn-lt"/>
                          <a:ea typeface="+mn-ea"/>
                          <a:cs typeface="+mn-cs"/>
                        </a:rPr>
                        <a:t>Dict</a:t>
                      </a:r>
                      <a:r>
                        <a:rPr lang="en-IN" sz="1200" b="0" i="0" u="none" kern="1200" baseline="0" dirty="0">
                          <a:solidFill>
                            <a:schemeClr val="tx1"/>
                          </a:solidFill>
                          <a:effectLst/>
                          <a:latin typeface="+mn-lt"/>
                          <a:ea typeface="+mn-ea"/>
                          <a:cs typeface="+mn-cs"/>
                        </a:rPr>
                        <a:t>, Tuple, Optional</a:t>
                      </a:r>
                    </a:p>
                    <a:p>
                      <a:r>
                        <a:rPr lang="en-IN" sz="1200" b="0" i="0" u="none" kern="1200" baseline="0" dirty="0">
                          <a:solidFill>
                            <a:schemeClr val="tx1"/>
                          </a:solidFill>
                          <a:effectLst/>
                          <a:latin typeface="+mn-lt"/>
                          <a:ea typeface="+mn-ea"/>
                          <a:cs typeface="+mn-cs"/>
                        </a:rPr>
                        <a:t>import re</a:t>
                      </a:r>
                    </a:p>
                    <a:p>
                      <a:r>
                        <a:rPr lang="en-IN" sz="1200" b="0" i="0" u="none" kern="1200" baseline="0" dirty="0">
                          <a:solidFill>
                            <a:schemeClr val="tx1"/>
                          </a:solidFill>
                          <a:effectLst/>
                          <a:latin typeface="+mn-lt"/>
                          <a:ea typeface="+mn-ea"/>
                          <a:cs typeface="+mn-cs"/>
                        </a:rPr>
                        <a:t>from </a:t>
                      </a:r>
                      <a:r>
                        <a:rPr lang="en-IN" sz="1200" b="0" i="0" u="none" kern="1200" baseline="0" dirty="0" err="1">
                          <a:solidFill>
                            <a:schemeClr val="tx1"/>
                          </a:solidFill>
                          <a:effectLst/>
                          <a:latin typeface="+mn-lt"/>
                          <a:ea typeface="+mn-ea"/>
                          <a:cs typeface="+mn-cs"/>
                        </a:rPr>
                        <a:t>fuzzywuzzy</a:t>
                      </a:r>
                      <a:r>
                        <a:rPr lang="en-IN" sz="1200" b="0" i="0" u="none" kern="1200" baseline="0" dirty="0">
                          <a:solidFill>
                            <a:schemeClr val="tx1"/>
                          </a:solidFill>
                          <a:effectLst/>
                          <a:latin typeface="+mn-lt"/>
                          <a:ea typeface="+mn-ea"/>
                          <a:cs typeface="+mn-cs"/>
                        </a:rPr>
                        <a:t> import fuzz</a:t>
                      </a:r>
                    </a:p>
                    <a:p>
                      <a:r>
                        <a:rPr lang="en-IN" sz="1200" b="0" i="0" u="none" kern="1200" baseline="0" dirty="0">
                          <a:solidFill>
                            <a:schemeClr val="tx1"/>
                          </a:solidFill>
                          <a:effectLst/>
                          <a:latin typeface="+mn-lt"/>
                          <a:ea typeface="+mn-ea"/>
                          <a:cs typeface="+mn-cs"/>
                        </a:rPr>
                        <a:t>import </a:t>
                      </a:r>
                      <a:r>
                        <a:rPr lang="en-IN" sz="1200" b="0" i="0" u="none" kern="1200" baseline="0" dirty="0" err="1">
                          <a:solidFill>
                            <a:schemeClr val="tx1"/>
                          </a:solidFill>
                          <a:effectLst/>
                          <a:latin typeface="+mn-lt"/>
                          <a:ea typeface="+mn-ea"/>
                          <a:cs typeface="+mn-cs"/>
                        </a:rPr>
                        <a:t>json</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from datetime import datetime</a:t>
                      </a:r>
                    </a:p>
                    <a:p>
                      <a:r>
                        <a:rPr lang="en-IN" sz="1200" b="0" i="0" u="none" kern="1200" baseline="0" dirty="0">
                          <a:solidFill>
                            <a:schemeClr val="tx1"/>
                          </a:solidFill>
                          <a:effectLst/>
                          <a:latin typeface="+mn-lt"/>
                          <a:ea typeface="+mn-ea"/>
                          <a:cs typeface="+mn-cs"/>
                        </a:rPr>
                        <a:t>import threading</a:t>
                      </a:r>
                    </a:p>
                    <a:p>
                      <a:r>
                        <a:rPr lang="en-IN" sz="1200" b="0" i="0" u="none" kern="1200" baseline="0" dirty="0">
                          <a:solidFill>
                            <a:schemeClr val="tx1"/>
                          </a:solidFill>
                          <a:effectLst/>
                          <a:latin typeface="+mn-lt"/>
                          <a:ea typeface="+mn-ea"/>
                          <a:cs typeface="+mn-cs"/>
                        </a:rPr>
                        <a:t>import time</a:t>
                      </a:r>
                    </a:p>
                    <a:p>
                      <a:br>
                        <a:rPr lang="en-IN" sz="1200" b="0" i="0" u="none" kern="1200" baseline="0" dirty="0">
                          <a:solidFill>
                            <a:schemeClr val="tx1"/>
                          </a:solidFill>
                          <a:effectLst/>
                          <a:latin typeface="+mn-lt"/>
                          <a:ea typeface="+mn-ea"/>
                          <a:cs typeface="+mn-cs"/>
                        </a:rPr>
                      </a:br>
                      <a:r>
                        <a:rPr lang="en-IN" sz="1200" b="0" i="0" u="none" kern="1200" baseline="0" dirty="0">
                          <a:solidFill>
                            <a:schemeClr val="tx1"/>
                          </a:solidFill>
                          <a:effectLst/>
                          <a:latin typeface="+mn-lt"/>
                          <a:ea typeface="+mn-ea"/>
                          <a:cs typeface="+mn-cs"/>
                        </a:rPr>
                        <a:t># Configure logging</a:t>
                      </a:r>
                    </a:p>
                    <a:p>
                      <a:r>
                        <a:rPr lang="en-IN" sz="1200" b="0" i="0" u="none" kern="1200" baseline="0" dirty="0" err="1">
                          <a:solidFill>
                            <a:schemeClr val="tx1"/>
                          </a:solidFill>
                          <a:effectLst/>
                          <a:latin typeface="+mn-lt"/>
                          <a:ea typeface="+mn-ea"/>
                          <a:cs typeface="+mn-cs"/>
                        </a:rPr>
                        <a:t>logging.basicConfig</a:t>
                      </a:r>
                      <a:r>
                        <a:rPr lang="en-IN" sz="1200" b="0" i="0" u="none" kern="1200" baseline="0" dirty="0">
                          <a:solidFill>
                            <a:schemeClr val="tx1"/>
                          </a:solidFill>
                          <a:effectLst/>
                          <a:latin typeface="+mn-lt"/>
                          <a:ea typeface="+mn-ea"/>
                          <a:cs typeface="+mn-cs"/>
                        </a:rPr>
                        <a:t>(level=logging.INFO, format='%(</a:t>
                      </a:r>
                      <a:r>
                        <a:rPr lang="en-IN" sz="1200" b="0" i="0" u="none" kern="1200" baseline="0" dirty="0" err="1">
                          <a:solidFill>
                            <a:schemeClr val="tx1"/>
                          </a:solidFill>
                          <a:effectLst/>
                          <a:latin typeface="+mn-lt"/>
                          <a:ea typeface="+mn-ea"/>
                          <a:cs typeface="+mn-cs"/>
                        </a:rPr>
                        <a:t>asctime</a:t>
                      </a:r>
                      <a:r>
                        <a:rPr lang="en-IN" sz="1200" b="0" i="0" u="none" kern="1200" baseline="0" dirty="0">
                          <a:solidFill>
                            <a:schemeClr val="tx1"/>
                          </a:solidFill>
                          <a:effectLst/>
                          <a:latin typeface="+mn-lt"/>
                          <a:ea typeface="+mn-ea"/>
                          <a:cs typeface="+mn-cs"/>
                        </a:rPr>
                        <a:t>)s - %(</a:t>
                      </a:r>
                      <a:r>
                        <a:rPr lang="en-IN" sz="1200" b="0" i="0" u="none" kern="1200" baseline="0" dirty="0" err="1">
                          <a:solidFill>
                            <a:schemeClr val="tx1"/>
                          </a:solidFill>
                          <a:effectLst/>
                          <a:latin typeface="+mn-lt"/>
                          <a:ea typeface="+mn-ea"/>
                          <a:cs typeface="+mn-cs"/>
                        </a:rPr>
                        <a:t>levelname</a:t>
                      </a:r>
                      <a:r>
                        <a:rPr lang="en-IN" sz="1200" b="0" i="0" u="none" kern="1200" baseline="0" dirty="0">
                          <a:solidFill>
                            <a:schemeClr val="tx1"/>
                          </a:solidFill>
                          <a:effectLst/>
                          <a:latin typeface="+mn-lt"/>
                          <a:ea typeface="+mn-ea"/>
                          <a:cs typeface="+mn-cs"/>
                        </a:rPr>
                        <a:t>)s - %(message)s')</a:t>
                      </a:r>
                    </a:p>
                    <a:p>
                      <a:r>
                        <a:rPr lang="en-IN" sz="1200" b="0" i="0" u="none" kern="1200" baseline="0" dirty="0">
                          <a:solidFill>
                            <a:schemeClr val="tx1"/>
                          </a:solidFill>
                          <a:effectLst/>
                          <a:latin typeface="+mn-lt"/>
                          <a:ea typeface="+mn-ea"/>
                          <a:cs typeface="+mn-cs"/>
                        </a:rPr>
                        <a:t>logger = </a:t>
                      </a:r>
                      <a:r>
                        <a:rPr lang="en-IN" sz="1200" b="0" i="0" u="none" kern="1200" baseline="0" dirty="0" err="1">
                          <a:solidFill>
                            <a:schemeClr val="tx1"/>
                          </a:solidFill>
                          <a:effectLst/>
                          <a:latin typeface="+mn-lt"/>
                          <a:ea typeface="+mn-ea"/>
                          <a:cs typeface="+mn-cs"/>
                        </a:rPr>
                        <a:t>logging.getLogger</a:t>
                      </a:r>
                      <a:r>
                        <a:rPr lang="en-IN" sz="1200" b="0" i="0" u="none" kern="1200" baseline="0" dirty="0">
                          <a:solidFill>
                            <a:schemeClr val="tx1"/>
                          </a:solidFill>
                          <a:effectLst/>
                          <a:latin typeface="+mn-lt"/>
                          <a:ea typeface="+mn-ea"/>
                          <a:cs typeface="+mn-cs"/>
                        </a:rPr>
                        <a:t>(__name__)</a:t>
                      </a:r>
                    </a:p>
                    <a:p>
                      <a:br>
                        <a:rPr lang="en-IN" sz="1200" b="0" i="0" u="none" kern="1200" baseline="0" dirty="0">
                          <a:solidFill>
                            <a:schemeClr val="tx1"/>
                          </a:solidFill>
                          <a:effectLst/>
                          <a:latin typeface="+mn-lt"/>
                          <a:ea typeface="+mn-ea"/>
                          <a:cs typeface="+mn-cs"/>
                        </a:rPr>
                      </a:br>
                      <a:r>
                        <a:rPr lang="en-IN" sz="1200" b="0" i="0" u="none" kern="1200" baseline="0" dirty="0">
                          <a:solidFill>
                            <a:schemeClr val="tx1"/>
                          </a:solidFill>
                          <a:effectLst/>
                          <a:latin typeface="+mn-lt"/>
                          <a:ea typeface="+mn-ea"/>
                          <a:cs typeface="+mn-cs"/>
                        </a:rPr>
                        <a:t>class </a:t>
                      </a:r>
                      <a:r>
                        <a:rPr lang="en-IN" sz="1200" b="0" i="0" u="none" kern="1200" baseline="0" dirty="0" err="1">
                          <a:solidFill>
                            <a:schemeClr val="tx1"/>
                          </a:solidFill>
                          <a:effectLst/>
                          <a:latin typeface="+mn-lt"/>
                          <a:ea typeface="+mn-ea"/>
                          <a:cs typeface="+mn-cs"/>
                        </a:rPr>
                        <a:t>VoiceGrocerySystem</a:t>
                      </a:r>
                      <a:r>
                        <a:rPr lang="en-IN" sz="1200" b="0" i="0" u="none" kern="1200" baseline="0" dirty="0">
                          <a:solidFill>
                            <a:schemeClr val="tx1"/>
                          </a:solidFill>
                          <a:effectLst/>
                          <a:latin typeface="+mn-lt"/>
                          <a:ea typeface="+mn-ea"/>
                          <a:cs typeface="+mn-cs"/>
                        </a:rPr>
                        <a:t>:</a:t>
                      </a:r>
                    </a:p>
                    <a:p>
                      <a:r>
                        <a:rPr lang="en-IN" sz="1200" b="0" i="0" u="none" kern="1200" baseline="0" dirty="0">
                          <a:solidFill>
                            <a:schemeClr val="tx1"/>
                          </a:solidFill>
                          <a:effectLst/>
                          <a:latin typeface="+mn-lt"/>
                          <a:ea typeface="+mn-ea"/>
                          <a:cs typeface="+mn-cs"/>
                        </a:rPr>
                        <a:t>    def __</a:t>
                      </a:r>
                      <a:r>
                        <a:rPr lang="en-IN" sz="1200" b="0" i="0" u="none" kern="1200" baseline="0" dirty="0" err="1">
                          <a:solidFill>
                            <a:schemeClr val="tx1"/>
                          </a:solidFill>
                          <a:effectLst/>
                          <a:latin typeface="+mn-lt"/>
                          <a:ea typeface="+mn-ea"/>
                          <a:cs typeface="+mn-cs"/>
                        </a:rPr>
                        <a:t>init</a:t>
                      </a:r>
                      <a:r>
                        <a:rPr lang="en-IN" sz="1200" b="0" i="0" u="none" kern="1200" baseline="0" dirty="0">
                          <a:solidFill>
                            <a:schemeClr val="tx1"/>
                          </a:solidFill>
                          <a:effectLst/>
                          <a:latin typeface="+mn-lt"/>
                          <a:ea typeface="+mn-ea"/>
                          <a:cs typeface="+mn-cs"/>
                        </a:rPr>
                        <a:t>__(self, </a:t>
                      </a:r>
                      <a:r>
                        <a:rPr lang="en-IN" sz="1200" b="0" i="0" u="none" kern="1200" baseline="0" dirty="0" err="1">
                          <a:solidFill>
                            <a:schemeClr val="tx1"/>
                          </a:solidFill>
                          <a:effectLst/>
                          <a:latin typeface="+mn-lt"/>
                          <a:ea typeface="+mn-ea"/>
                          <a:cs typeface="+mn-cs"/>
                        </a:rPr>
                        <a:t>csv_path</a:t>
                      </a:r>
                      <a:r>
                        <a:rPr lang="en-IN" sz="1200" b="0" i="0" u="none" kern="1200" baseline="0" dirty="0">
                          <a:solidFill>
                            <a:schemeClr val="tx1"/>
                          </a:solidFill>
                          <a:effectLst/>
                          <a:latin typeface="+mn-lt"/>
                          <a:ea typeface="+mn-ea"/>
                          <a:cs typeface="+mn-cs"/>
                        </a:rPr>
                        <a:t>: str = "Daily_Grocery_Prices.csv"):</a:t>
                      </a:r>
                    </a:p>
                    <a:p>
                      <a:r>
                        <a:rPr lang="en-IN" sz="1200" b="0" i="0" u="none" kern="1200" baseline="0" dirty="0">
                          <a:solidFill>
                            <a:schemeClr val="tx1"/>
                          </a:solidFill>
                          <a:effectLst/>
                          <a:latin typeface="+mn-lt"/>
                          <a:ea typeface="+mn-ea"/>
                          <a:cs typeface="+mn-cs"/>
                        </a:rPr>
                        <a:t>        """Initialize the voice grocery system with improved error handling."""</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self.csv_path</a:t>
                      </a:r>
                      <a:r>
                        <a:rPr lang="en-IN" sz="1200" b="0" i="0" u="none" kern="1200" baseline="0" dirty="0">
                          <a:solidFill>
                            <a:schemeClr val="tx1"/>
                          </a:solidFill>
                          <a:effectLst/>
                          <a:latin typeface="+mn-lt"/>
                          <a:ea typeface="+mn-ea"/>
                          <a:cs typeface="+mn-cs"/>
                        </a:rPr>
                        <a:t> = </a:t>
                      </a:r>
                      <a:r>
                        <a:rPr lang="en-IN" sz="1200" b="0" i="0" u="none" kern="1200" baseline="0" dirty="0" err="1">
                          <a:solidFill>
                            <a:schemeClr val="tx1"/>
                          </a:solidFill>
                          <a:effectLst/>
                          <a:latin typeface="+mn-lt"/>
                          <a:ea typeface="+mn-ea"/>
                          <a:cs typeface="+mn-cs"/>
                        </a:rPr>
                        <a:t>csv_path</a:t>
                      </a:r>
                      <a:endParaRPr lang="en-IN" sz="1200" b="0" i="0" u="none" kern="1200" baseline="0" dirty="0">
                        <a:solidFill>
                          <a:schemeClr val="tx1"/>
                        </a:solidFill>
                        <a:effectLst/>
                        <a:latin typeface="+mn-lt"/>
                        <a:ea typeface="+mn-ea"/>
                        <a:cs typeface="+mn-cs"/>
                      </a:endParaRP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self.translator</a:t>
                      </a:r>
                      <a:r>
                        <a:rPr lang="en-IN" sz="1200" b="0" i="0" u="none" kern="1200" baseline="0" dirty="0">
                          <a:solidFill>
                            <a:schemeClr val="tx1"/>
                          </a:solidFill>
                          <a:effectLst/>
                          <a:latin typeface="+mn-lt"/>
                          <a:ea typeface="+mn-ea"/>
                          <a:cs typeface="+mn-cs"/>
                        </a:rPr>
                        <a:t> = Translator()</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self.p</a:t>
                      </a:r>
                      <a:r>
                        <a:rPr lang="en-IN" sz="1200" b="0" i="0" u="none" kern="1200" baseline="0" dirty="0">
                          <a:solidFill>
                            <a:schemeClr val="tx1"/>
                          </a:solidFill>
                          <a:effectLst/>
                          <a:latin typeface="+mn-lt"/>
                          <a:ea typeface="+mn-ea"/>
                          <a:cs typeface="+mn-cs"/>
                        </a:rPr>
                        <a:t> = </a:t>
                      </a:r>
                      <a:r>
                        <a:rPr lang="en-IN" sz="1200" b="0" i="0" u="none" kern="1200" baseline="0" dirty="0" err="1">
                          <a:solidFill>
                            <a:schemeClr val="tx1"/>
                          </a:solidFill>
                          <a:effectLst/>
                          <a:latin typeface="+mn-lt"/>
                          <a:ea typeface="+mn-ea"/>
                          <a:cs typeface="+mn-cs"/>
                        </a:rPr>
                        <a:t>inflect.engine</a:t>
                      </a:r>
                      <a:r>
                        <a:rPr lang="en-IN" sz="1200" b="0" i="0" u="none" kern="1200" baseline="0" dirty="0">
                          <a:solidFill>
                            <a:schemeClr val="tx1"/>
                          </a:solidFill>
                          <a:effectLst/>
                          <a:latin typeface="+mn-lt"/>
                          <a:ea typeface="+mn-ea"/>
                          <a:cs typeface="+mn-cs"/>
                        </a:rPr>
                        <a:t>()</a:t>
                      </a:r>
                    </a:p>
                    <a:p>
                      <a:r>
                        <a:rPr lang="en-IN" sz="1200" b="0" i="0" u="none" kern="1200" baseline="0" dirty="0">
                          <a:solidFill>
                            <a:schemeClr val="tx1"/>
                          </a:solidFill>
                          <a:effectLst/>
                          <a:latin typeface="+mn-lt"/>
                          <a:ea typeface="+mn-ea"/>
                          <a:cs typeface="+mn-cs"/>
                        </a:rPr>
                        <a:t>        </a:t>
                      </a:r>
                    </a:p>
                    <a:p>
                      <a:r>
                        <a:rPr lang="en-IN" sz="1200" b="0" i="0" u="none" kern="1200" baseline="0" dirty="0">
                          <a:solidFill>
                            <a:schemeClr val="tx1"/>
                          </a:solidFill>
                          <a:effectLst/>
                          <a:latin typeface="+mn-lt"/>
                          <a:ea typeface="+mn-ea"/>
                          <a:cs typeface="+mn-cs"/>
                        </a:rPr>
                        <a:t>        # Enhanced language support</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self.lang_map</a:t>
                      </a:r>
                      <a:r>
                        <a:rPr lang="en-IN" sz="1200" b="0" i="0" u="none" kern="1200" baseline="0" dirty="0">
                          <a:solidFill>
                            <a:schemeClr val="tx1"/>
                          </a:solidFill>
                          <a:effectLst/>
                          <a:latin typeface="+mn-lt"/>
                          <a:ea typeface="+mn-ea"/>
                          <a:cs typeface="+mn-cs"/>
                        </a:rPr>
                        <a:t> = {</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english</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en</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hindi</a:t>
                      </a:r>
                      <a:r>
                        <a:rPr lang="en-IN" sz="1200" b="0" i="0" u="none" kern="1200" baseline="0" dirty="0">
                          <a:solidFill>
                            <a:schemeClr val="tx1"/>
                          </a:solidFill>
                          <a:effectLst/>
                          <a:latin typeface="+mn-lt"/>
                          <a:ea typeface="+mn-ea"/>
                          <a:cs typeface="+mn-cs"/>
                        </a:rPr>
                        <a:t>': 'hi', '</a:t>
                      </a:r>
                      <a:r>
                        <a:rPr lang="en-IN" sz="1200" b="0" i="0" u="none" kern="1200" baseline="0" dirty="0" err="1">
                          <a:solidFill>
                            <a:schemeClr val="tx1"/>
                          </a:solidFill>
                          <a:effectLst/>
                          <a:latin typeface="+mn-lt"/>
                          <a:ea typeface="+mn-ea"/>
                          <a:cs typeface="+mn-cs"/>
                        </a:rPr>
                        <a:t>spanish</a:t>
                      </a:r>
                      <a:r>
                        <a:rPr lang="en-IN" sz="1200" b="0" i="0" u="none" kern="1200" baseline="0" dirty="0">
                          <a:solidFill>
                            <a:schemeClr val="tx1"/>
                          </a:solidFill>
                          <a:effectLst/>
                          <a:latin typeface="+mn-lt"/>
                          <a:ea typeface="+mn-ea"/>
                          <a:cs typeface="+mn-cs"/>
                        </a:rPr>
                        <a:t>': 'es', '</a:t>
                      </a:r>
                      <a:r>
                        <a:rPr lang="en-IN" sz="1200" b="0" i="0" u="none" kern="1200" baseline="0" dirty="0" err="1">
                          <a:solidFill>
                            <a:schemeClr val="tx1"/>
                          </a:solidFill>
                          <a:effectLst/>
                          <a:latin typeface="+mn-lt"/>
                          <a:ea typeface="+mn-ea"/>
                          <a:cs typeface="+mn-cs"/>
                        </a:rPr>
                        <a:t>french</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fr</a:t>
                      </a:r>
                      <a:r>
                        <a:rPr lang="en-IN" sz="1200" b="0" i="0" u="none" kern="1200" baseline="0" dirty="0">
                          <a:solidFill>
                            <a:schemeClr val="tx1"/>
                          </a:solidFill>
                          <a:effectLst/>
                          <a:latin typeface="+mn-lt"/>
                          <a:ea typeface="+mn-ea"/>
                          <a:cs typeface="+mn-cs"/>
                        </a:rPr>
                        <a:t>',</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german</a:t>
                      </a:r>
                      <a:r>
                        <a:rPr lang="en-IN" sz="1200" b="0" i="0" u="none" kern="1200" baseline="0" dirty="0">
                          <a:solidFill>
                            <a:schemeClr val="tx1"/>
                          </a:solidFill>
                          <a:effectLst/>
                          <a:latin typeface="+mn-lt"/>
                          <a:ea typeface="+mn-ea"/>
                          <a:cs typeface="+mn-cs"/>
                        </a:rPr>
                        <a:t>': 'de', '</a:t>
                      </a:r>
                      <a:r>
                        <a:rPr lang="en-IN" sz="1200" b="0" i="0" u="none" kern="1200" baseline="0" dirty="0" err="1">
                          <a:solidFill>
                            <a:schemeClr val="tx1"/>
                          </a:solidFill>
                          <a:effectLst/>
                          <a:latin typeface="+mn-lt"/>
                          <a:ea typeface="+mn-ea"/>
                          <a:cs typeface="+mn-cs"/>
                        </a:rPr>
                        <a:t>tamil</a:t>
                      </a:r>
                      <a:r>
                        <a:rPr lang="en-IN" sz="1200" b="0" i="0" u="none" kern="1200" baseline="0" dirty="0">
                          <a:solidFill>
                            <a:schemeClr val="tx1"/>
                          </a:solidFill>
                          <a:effectLst/>
                          <a:latin typeface="+mn-lt"/>
                          <a:ea typeface="+mn-ea"/>
                          <a:cs typeface="+mn-cs"/>
                        </a:rPr>
                        <a:t>': 'ta', '</a:t>
                      </a:r>
                      <a:r>
                        <a:rPr lang="en-IN" sz="1200" b="0" i="0" u="none" kern="1200" baseline="0" dirty="0" err="1">
                          <a:solidFill>
                            <a:schemeClr val="tx1"/>
                          </a:solidFill>
                          <a:effectLst/>
                          <a:latin typeface="+mn-lt"/>
                          <a:ea typeface="+mn-ea"/>
                          <a:cs typeface="+mn-cs"/>
                        </a:rPr>
                        <a:t>telugu</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te</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japanese</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ja</a:t>
                      </a:r>
                      <a:r>
                        <a:rPr lang="en-IN" sz="1200" b="0" i="0" u="none" kern="1200" baseline="0" dirty="0">
                          <a:solidFill>
                            <a:schemeClr val="tx1"/>
                          </a:solidFill>
                          <a:effectLst/>
                          <a:latin typeface="+mn-lt"/>
                          <a:ea typeface="+mn-ea"/>
                          <a:cs typeface="+mn-cs"/>
                        </a:rPr>
                        <a:t>',</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korean</a:t>
                      </a:r>
                      <a:r>
                        <a:rPr lang="en-IN" sz="1200" b="0" i="0" u="none" kern="1200" baseline="0" dirty="0">
                          <a:solidFill>
                            <a:schemeClr val="tx1"/>
                          </a:solidFill>
                          <a:effectLst/>
                          <a:latin typeface="+mn-lt"/>
                          <a:ea typeface="+mn-ea"/>
                          <a:cs typeface="+mn-cs"/>
                        </a:rPr>
                        <a:t>': 'ko', '</a:t>
                      </a:r>
                      <a:r>
                        <a:rPr lang="en-IN" sz="1200" b="0" i="0" u="none" kern="1200" baseline="0" dirty="0" err="1">
                          <a:solidFill>
                            <a:schemeClr val="tx1"/>
                          </a:solidFill>
                          <a:effectLst/>
                          <a:latin typeface="+mn-lt"/>
                          <a:ea typeface="+mn-ea"/>
                          <a:cs typeface="+mn-cs"/>
                        </a:rPr>
                        <a:t>chinese</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zh-cn</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portuguese</a:t>
                      </a:r>
                      <a:r>
                        <a:rPr lang="en-IN" sz="1200" b="0" i="0" u="none" kern="1200" baseline="0" dirty="0">
                          <a:solidFill>
                            <a:schemeClr val="tx1"/>
                          </a:solidFill>
                          <a:effectLst/>
                          <a:latin typeface="+mn-lt"/>
                          <a:ea typeface="+mn-ea"/>
                          <a:cs typeface="+mn-cs"/>
                        </a:rPr>
                        <a:t>': 'pt',</a:t>
                      </a:r>
                    </a:p>
                    <a:p>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russian</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ru</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arabic</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ar</a:t>
                      </a:r>
                      <a:r>
                        <a:rPr lang="en-IN" sz="1200" b="0" i="0" u="none" kern="1200" baseline="0" dirty="0">
                          <a:solidFill>
                            <a:schemeClr val="tx1"/>
                          </a:solidFill>
                          <a:effectLst/>
                          <a:latin typeface="+mn-lt"/>
                          <a:ea typeface="+mn-ea"/>
                          <a:cs typeface="+mn-cs"/>
                        </a:rPr>
                        <a:t>', '</a:t>
                      </a:r>
                      <a:r>
                        <a:rPr lang="en-IN" sz="1200" b="0" i="0" u="none" kern="1200" baseline="0" dirty="0" err="1">
                          <a:solidFill>
                            <a:schemeClr val="tx1"/>
                          </a:solidFill>
                          <a:effectLst/>
                          <a:latin typeface="+mn-lt"/>
                          <a:ea typeface="+mn-ea"/>
                          <a:cs typeface="+mn-cs"/>
                        </a:rPr>
                        <a:t>italian</a:t>
                      </a:r>
                      <a:r>
                        <a:rPr lang="en-IN" sz="1200" b="0" i="0" u="none" kern="1200" baseline="0" dirty="0">
                          <a:solidFill>
                            <a:schemeClr val="tx1"/>
                          </a:solidFill>
                          <a:effectLst/>
                          <a:latin typeface="+mn-lt"/>
                          <a:ea typeface="+mn-ea"/>
                          <a:cs typeface="+mn-cs"/>
                        </a:rPr>
                        <a:t>': 'it'</a:t>
                      </a:r>
                    </a:p>
                    <a:p>
                      <a:r>
                        <a:rPr lang="en-IN" sz="1200" b="0" i="0" u="none" kern="1200" baseline="0" dirty="0">
                          <a:solidFill>
                            <a:schemeClr val="tx1"/>
                          </a:solidFill>
                          <a:effectLst/>
                          <a:latin typeface="+mn-lt"/>
                          <a:ea typeface="+mn-ea"/>
                          <a:cs typeface="+mn-cs"/>
                        </a:rPr>
                        <a:t>        }</a:t>
                      </a:r>
                    </a:p>
                    <a:p>
                      <a:endParaRPr lang="en-IN"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5270362"/>
                  </a:ext>
                </a:extLst>
              </a:tr>
            </a:tbl>
          </a:graphicData>
        </a:graphic>
      </p:graphicFrame>
    </p:spTree>
    <p:extLst>
      <p:ext uri="{BB962C8B-B14F-4D97-AF65-F5344CB8AC3E}">
        <p14:creationId xmlns:p14="http://schemas.microsoft.com/office/powerpoint/2010/main" val="98844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9F8D-35A9-3DBD-8A5C-F709C0B2A218}"/>
              </a:ext>
            </a:extLst>
          </p:cNvPr>
          <p:cNvSpPr>
            <a:spLocks noGrp="1"/>
          </p:cNvSpPr>
          <p:nvPr>
            <p:ph type="title"/>
          </p:nvPr>
        </p:nvSpPr>
        <p:spPr>
          <a:xfrm>
            <a:off x="914400" y="411956"/>
            <a:ext cx="16459200" cy="9455943"/>
          </a:xfrm>
        </p:spPr>
        <p:txBody>
          <a:bodyPr/>
          <a:lstStyle/>
          <a:p>
            <a:pPr algn="l"/>
            <a:r>
              <a:rPr lang="en-IN" sz="1400" b="1" dirty="0"/>
              <a:t>App.py</a:t>
            </a:r>
            <a:br>
              <a:rPr lang="en-IN" sz="1200" dirty="0"/>
            </a:br>
            <a:r>
              <a:rPr lang="en-IN" sz="1200" dirty="0"/>
              <a:t>from flask import Flask, </a:t>
            </a:r>
            <a:r>
              <a:rPr lang="en-IN" sz="1200" dirty="0" err="1"/>
              <a:t>render_template</a:t>
            </a:r>
            <a:r>
              <a:rPr lang="en-IN" sz="1200" dirty="0"/>
              <a:t>, request, redirect, </a:t>
            </a:r>
            <a:r>
              <a:rPr lang="en-IN" sz="1200" dirty="0" err="1"/>
              <a:t>url_for</a:t>
            </a:r>
            <a:br>
              <a:rPr lang="en-IN" sz="1200" dirty="0"/>
            </a:br>
            <a:r>
              <a:rPr lang="en-IN" sz="1200" dirty="0"/>
              <a:t>import </a:t>
            </a:r>
            <a:r>
              <a:rPr lang="en-IN" sz="1200" dirty="0" err="1"/>
              <a:t>json</a:t>
            </a:r>
            <a:br>
              <a:rPr lang="en-IN" sz="1200" dirty="0"/>
            </a:br>
            <a:r>
              <a:rPr lang="en-IN" sz="1200" dirty="0"/>
              <a:t>import </a:t>
            </a:r>
            <a:r>
              <a:rPr lang="en-IN" sz="1200" dirty="0" err="1"/>
              <a:t>os</a:t>
            </a:r>
            <a:br>
              <a:rPr lang="en-IN" sz="1200" dirty="0"/>
            </a:br>
            <a:r>
              <a:rPr lang="en-IN" sz="1200" dirty="0"/>
              <a:t>from </a:t>
            </a:r>
            <a:r>
              <a:rPr lang="en-IN" sz="1200" dirty="0" err="1"/>
              <a:t>voice_pipeline</a:t>
            </a:r>
            <a:r>
              <a:rPr lang="en-IN" sz="1200" dirty="0"/>
              <a:t> import </a:t>
            </a:r>
            <a:r>
              <a:rPr lang="en-IN" sz="1200" dirty="0" err="1"/>
              <a:t>VoiceGrocerySystem</a:t>
            </a:r>
            <a:br>
              <a:rPr lang="en-IN" sz="1200" dirty="0"/>
            </a:br>
            <a:br>
              <a:rPr lang="en-IN" sz="1200" dirty="0"/>
            </a:br>
            <a:r>
              <a:rPr lang="en-IN" sz="1200" dirty="0"/>
              <a:t>app = Flask(__name__)</a:t>
            </a:r>
            <a:br>
              <a:rPr lang="en-IN" sz="1200" dirty="0"/>
            </a:br>
            <a:r>
              <a:rPr lang="en-IN" sz="1200" dirty="0"/>
              <a:t>system = </a:t>
            </a:r>
            <a:r>
              <a:rPr lang="en-IN" sz="1200" dirty="0" err="1"/>
              <a:t>VoiceGrocerySystem</a:t>
            </a:r>
            <a:r>
              <a:rPr lang="en-IN" sz="1200" dirty="0"/>
              <a:t>("Daily_Grocery_Prices.csv")</a:t>
            </a:r>
            <a:br>
              <a:rPr lang="en-IN" sz="1200" dirty="0"/>
            </a:br>
            <a:br>
              <a:rPr lang="en-IN" sz="1200" dirty="0"/>
            </a:br>
            <a:r>
              <a:rPr lang="en-IN" sz="1200" dirty="0"/>
              <a:t># Combined login and signup route</a:t>
            </a:r>
            <a:br>
              <a:rPr lang="en-IN" sz="1200" dirty="0"/>
            </a:br>
            <a:r>
              <a:rPr lang="en-IN" sz="1200" dirty="0"/>
              <a:t>@app.route('/auth', methods=['GET', 'POST'])</a:t>
            </a:r>
            <a:br>
              <a:rPr lang="en-IN" sz="1200" dirty="0"/>
            </a:br>
            <a:r>
              <a:rPr lang="en-IN" sz="1200" dirty="0"/>
              <a:t>def auth():</a:t>
            </a:r>
            <a:br>
              <a:rPr lang="en-IN" sz="1200" dirty="0"/>
            </a:br>
            <a:r>
              <a:rPr lang="en-IN" sz="1200" dirty="0"/>
              <a:t>    if </a:t>
            </a:r>
            <a:r>
              <a:rPr lang="en-IN" sz="1200" dirty="0" err="1"/>
              <a:t>request.method</a:t>
            </a:r>
            <a:r>
              <a:rPr lang="en-IN" sz="1200" dirty="0"/>
              <a:t> == 'POST':</a:t>
            </a:r>
            <a:br>
              <a:rPr lang="en-IN" sz="1200" dirty="0"/>
            </a:br>
            <a:r>
              <a:rPr lang="en-IN" sz="1200" dirty="0"/>
              <a:t>        action = </a:t>
            </a:r>
            <a:r>
              <a:rPr lang="en-IN" sz="1200" dirty="0" err="1"/>
              <a:t>request.form.get</a:t>
            </a:r>
            <a:r>
              <a:rPr lang="en-IN" sz="1200" dirty="0"/>
              <a:t>('action')</a:t>
            </a:r>
            <a:br>
              <a:rPr lang="en-IN" sz="1200" dirty="0"/>
            </a:br>
            <a:br>
              <a:rPr lang="en-IN" sz="1200" dirty="0"/>
            </a:br>
            <a:r>
              <a:rPr lang="en-IN" sz="1200" dirty="0"/>
              <a:t>        if action == 'login':</a:t>
            </a:r>
            <a:br>
              <a:rPr lang="en-IN" sz="1200" dirty="0"/>
            </a:br>
            <a:r>
              <a:rPr lang="en-IN" sz="1200" dirty="0"/>
              <a:t>            username = </a:t>
            </a:r>
            <a:r>
              <a:rPr lang="en-IN" sz="1200" dirty="0" err="1"/>
              <a:t>request.form</a:t>
            </a:r>
            <a:r>
              <a:rPr lang="en-IN" sz="1200" dirty="0"/>
              <a:t>['username']</a:t>
            </a:r>
            <a:br>
              <a:rPr lang="en-IN" sz="1200" dirty="0"/>
            </a:br>
            <a:r>
              <a:rPr lang="en-IN" sz="1200" dirty="0"/>
              <a:t>            password = </a:t>
            </a:r>
            <a:r>
              <a:rPr lang="en-IN" sz="1200" dirty="0" err="1"/>
              <a:t>request.form</a:t>
            </a:r>
            <a:r>
              <a:rPr lang="en-IN" sz="1200" dirty="0"/>
              <a:t>['password']</a:t>
            </a:r>
            <a:br>
              <a:rPr lang="en-IN" sz="1200" dirty="0"/>
            </a:br>
            <a:r>
              <a:rPr lang="en-IN" sz="1200" dirty="0"/>
              <a:t>            # 🔒 Dummy check (replace with real DB check)</a:t>
            </a:r>
            <a:br>
              <a:rPr lang="en-IN" sz="1200" dirty="0"/>
            </a:br>
            <a:r>
              <a:rPr lang="en-IN" sz="1200" dirty="0"/>
              <a:t>            if username == 'admin' and password == '1234':</a:t>
            </a:r>
            <a:br>
              <a:rPr lang="en-IN" sz="1200" dirty="0"/>
            </a:br>
            <a:r>
              <a:rPr lang="en-IN" sz="1200" dirty="0"/>
              <a:t>                return </a:t>
            </a:r>
            <a:r>
              <a:rPr lang="en-IN" sz="1200" dirty="0" err="1"/>
              <a:t>render_template</a:t>
            </a:r>
            <a:r>
              <a:rPr lang="en-IN" sz="1200" dirty="0"/>
              <a:t>('app.html')  # or return success JSON</a:t>
            </a:r>
            <a:br>
              <a:rPr lang="en-IN" sz="1200" dirty="0"/>
            </a:br>
            <a:r>
              <a:rPr lang="en-IN" sz="1200" dirty="0"/>
              <a:t>            return "Invalid credentials", 401</a:t>
            </a:r>
            <a:br>
              <a:rPr lang="en-IN" sz="1200" dirty="0"/>
            </a:br>
            <a:br>
              <a:rPr lang="en-IN" sz="1200" dirty="0"/>
            </a:br>
            <a:r>
              <a:rPr lang="en-IN" sz="1200" dirty="0"/>
              <a:t>        </a:t>
            </a:r>
            <a:r>
              <a:rPr lang="en-IN" sz="1200" dirty="0" err="1"/>
              <a:t>elif</a:t>
            </a:r>
            <a:r>
              <a:rPr lang="en-IN" sz="1200" dirty="0"/>
              <a:t> action == 'signup':</a:t>
            </a:r>
            <a:br>
              <a:rPr lang="en-IN" sz="1200" dirty="0"/>
            </a:br>
            <a:r>
              <a:rPr lang="en-IN" sz="1200" dirty="0"/>
              <a:t>            # Extract signup details from form</a:t>
            </a:r>
            <a:br>
              <a:rPr lang="en-IN" sz="1200" dirty="0"/>
            </a:br>
            <a:r>
              <a:rPr lang="en-IN" sz="1200" dirty="0"/>
              <a:t>            username = </a:t>
            </a:r>
            <a:r>
              <a:rPr lang="en-IN" sz="1200" dirty="0" err="1"/>
              <a:t>request.form</a:t>
            </a:r>
            <a:r>
              <a:rPr lang="en-IN" sz="1200" dirty="0"/>
              <a:t>['username']</a:t>
            </a:r>
            <a:br>
              <a:rPr lang="en-IN" sz="1200" dirty="0"/>
            </a:br>
            <a:r>
              <a:rPr lang="en-IN" sz="1200" dirty="0"/>
              <a:t>            password = </a:t>
            </a:r>
            <a:r>
              <a:rPr lang="en-IN" sz="1200" dirty="0" err="1"/>
              <a:t>request.form</a:t>
            </a:r>
            <a:r>
              <a:rPr lang="en-IN" sz="1200" dirty="0"/>
              <a:t>['password']</a:t>
            </a:r>
            <a:br>
              <a:rPr lang="en-IN" sz="1200" dirty="0"/>
            </a:br>
            <a:r>
              <a:rPr lang="en-IN" sz="1200" dirty="0"/>
              <a:t>            # TODO: Add logic to save user to DB or file</a:t>
            </a:r>
            <a:br>
              <a:rPr lang="en-IN" sz="1200" dirty="0"/>
            </a:br>
            <a:r>
              <a:rPr lang="en-IN" sz="1200" dirty="0"/>
              <a:t>            return "Signup successful! Please log in."  # Or redirect to login</a:t>
            </a:r>
            <a:br>
              <a:rPr lang="en-IN" sz="1200" dirty="0"/>
            </a:br>
            <a:br>
              <a:rPr lang="en-IN" sz="1200" dirty="0"/>
            </a:br>
            <a:r>
              <a:rPr lang="en-IN" sz="1200" dirty="0"/>
              <a:t>        else:</a:t>
            </a:r>
            <a:br>
              <a:rPr lang="en-IN" sz="1200" dirty="0"/>
            </a:br>
            <a:r>
              <a:rPr lang="en-IN" sz="1200" dirty="0"/>
              <a:t>            return "Invalid action", 400</a:t>
            </a:r>
            <a:br>
              <a:rPr lang="en-IN" sz="1200" dirty="0"/>
            </a:br>
            <a:br>
              <a:rPr lang="en-IN" sz="1200" dirty="0"/>
            </a:br>
            <a:r>
              <a:rPr lang="en-IN" sz="1200" dirty="0"/>
              <a:t>    # GET request renders combined login/signup page</a:t>
            </a:r>
            <a:br>
              <a:rPr lang="en-IN" sz="1200" dirty="0"/>
            </a:br>
            <a:r>
              <a:rPr lang="en-IN" sz="1200" dirty="0"/>
              <a:t>    return </a:t>
            </a:r>
            <a:r>
              <a:rPr lang="en-IN" sz="1200" dirty="0" err="1"/>
              <a:t>render_template</a:t>
            </a:r>
            <a:r>
              <a:rPr lang="en-IN" sz="1200" dirty="0"/>
              <a:t>('auth.html')</a:t>
            </a:r>
            <a:br>
              <a:rPr lang="en-IN" sz="1200" dirty="0"/>
            </a:br>
            <a:br>
              <a:rPr lang="en-IN" sz="1200" dirty="0"/>
            </a:br>
            <a:r>
              <a:rPr lang="en-IN" sz="1200" dirty="0"/>
              <a:t>@app.route('/')</a:t>
            </a:r>
            <a:br>
              <a:rPr lang="en-IN" sz="1200" dirty="0"/>
            </a:br>
            <a:r>
              <a:rPr lang="en-IN" sz="1200" dirty="0"/>
              <a:t>def home():</a:t>
            </a:r>
            <a:br>
              <a:rPr lang="en-IN" sz="1200" dirty="0"/>
            </a:br>
            <a:r>
              <a:rPr lang="en-IN" sz="1200" dirty="0"/>
              <a:t>    </a:t>
            </a:r>
            <a:r>
              <a:rPr lang="en-IN" sz="1200" dirty="0" err="1"/>
              <a:t>latest_bill</a:t>
            </a:r>
            <a:r>
              <a:rPr lang="en-IN" sz="1200" dirty="0"/>
              <a:t> = </a:t>
            </a:r>
            <a:r>
              <a:rPr lang="en-IN" sz="1200" dirty="0" err="1"/>
              <a:t>system.get_latest_bill</a:t>
            </a:r>
            <a:r>
              <a:rPr lang="en-IN" sz="1200" dirty="0"/>
              <a:t>()</a:t>
            </a:r>
            <a:br>
              <a:rPr lang="en-IN" sz="1200" dirty="0"/>
            </a:br>
            <a:r>
              <a:rPr lang="en-IN" sz="1200" dirty="0"/>
              <a:t>    </a:t>
            </a:r>
            <a:r>
              <a:rPr lang="en-IN" sz="1200" dirty="0" err="1"/>
              <a:t>order_history</a:t>
            </a:r>
            <a:r>
              <a:rPr lang="en-IN" sz="1200" dirty="0"/>
              <a:t> = </a:t>
            </a:r>
            <a:r>
              <a:rPr lang="en-IN" sz="1200" dirty="0" err="1"/>
              <a:t>system.get_order_history</a:t>
            </a:r>
            <a:r>
              <a:rPr lang="en-IN" sz="1200" dirty="0"/>
              <a:t>()</a:t>
            </a:r>
            <a:br>
              <a:rPr lang="en-IN" sz="1200" dirty="0"/>
            </a:br>
            <a:r>
              <a:rPr lang="en-IN" sz="1200" dirty="0"/>
              <a:t>    return </a:t>
            </a:r>
            <a:r>
              <a:rPr lang="en-IN" sz="1200" dirty="0" err="1"/>
              <a:t>render_template</a:t>
            </a:r>
            <a:r>
              <a:rPr lang="en-IN" sz="1200" dirty="0"/>
              <a:t>(</a:t>
            </a:r>
            <a:br>
              <a:rPr lang="en-IN" sz="1200" dirty="0"/>
            </a:br>
            <a:r>
              <a:rPr lang="en-IN" sz="1200" dirty="0"/>
              <a:t>        'main.html',</a:t>
            </a:r>
            <a:br>
              <a:rPr lang="en-IN" sz="1200" dirty="0"/>
            </a:br>
            <a:r>
              <a:rPr lang="en-IN" sz="1200" dirty="0"/>
              <a:t>        bill=</a:t>
            </a:r>
            <a:r>
              <a:rPr lang="en-IN" sz="1200" dirty="0" err="1"/>
              <a:t>latest_bill</a:t>
            </a:r>
            <a:r>
              <a:rPr lang="en-IN" sz="1200" dirty="0"/>
              <a:t>,</a:t>
            </a:r>
            <a:br>
              <a:rPr lang="en-IN" sz="1200" dirty="0"/>
            </a:br>
            <a:r>
              <a:rPr lang="en-IN" sz="1200" dirty="0"/>
              <a:t>        history=</a:t>
            </a:r>
            <a:r>
              <a:rPr lang="en-IN" sz="1200" dirty="0" err="1"/>
              <a:t>order_history</a:t>
            </a:r>
            <a:br>
              <a:rPr lang="en-IN" sz="1200" dirty="0"/>
            </a:br>
            <a:r>
              <a:rPr lang="en-IN" sz="1200" dirty="0"/>
              <a:t>    )</a:t>
            </a:r>
            <a:br>
              <a:rPr lang="en-IN" sz="1200" dirty="0"/>
            </a:br>
            <a:br>
              <a:rPr lang="en-IN" sz="1200" dirty="0"/>
            </a:br>
            <a:r>
              <a:rPr lang="en-IN" sz="1200" dirty="0"/>
              <a:t>@app.route('/process_order', methods=['POST'])</a:t>
            </a:r>
            <a:br>
              <a:rPr lang="en-IN" sz="1200" dirty="0"/>
            </a:br>
            <a:r>
              <a:rPr lang="en-IN" sz="1200" dirty="0"/>
              <a:t>def </a:t>
            </a:r>
            <a:r>
              <a:rPr lang="en-IN" sz="1200" dirty="0" err="1"/>
              <a:t>process_order</a:t>
            </a:r>
            <a:r>
              <a:rPr lang="en-IN" sz="1200" dirty="0"/>
              <a:t>():</a:t>
            </a:r>
            <a:br>
              <a:rPr lang="en-IN" sz="1200" dirty="0"/>
            </a:br>
            <a:r>
              <a:rPr lang="en-IN" sz="1200" dirty="0"/>
              <a:t>    success = </a:t>
            </a:r>
            <a:r>
              <a:rPr lang="en-IN" sz="1200" dirty="0" err="1"/>
              <a:t>system.run_voice_order_pipeline</a:t>
            </a:r>
            <a:r>
              <a:rPr lang="en-IN" sz="1200" dirty="0"/>
              <a:t>()</a:t>
            </a:r>
            <a:br>
              <a:rPr lang="en-IN" sz="1200" dirty="0"/>
            </a:br>
            <a:r>
              <a:rPr lang="en-IN" sz="1200" dirty="0"/>
              <a:t>    return redirect(</a:t>
            </a:r>
            <a:r>
              <a:rPr lang="en-IN" sz="1200" dirty="0" err="1"/>
              <a:t>url_for</a:t>
            </a:r>
            <a:r>
              <a:rPr lang="en-IN" sz="1200" dirty="0"/>
              <a:t>('home'))</a:t>
            </a:r>
          </a:p>
        </p:txBody>
      </p:sp>
    </p:spTree>
    <p:extLst>
      <p:ext uri="{BB962C8B-B14F-4D97-AF65-F5344CB8AC3E}">
        <p14:creationId xmlns:p14="http://schemas.microsoft.com/office/powerpoint/2010/main" val="4163455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9835" y="1409700"/>
            <a:ext cx="14976475" cy="8481060"/>
          </a:xfrm>
          <a:prstGeom prst="rect">
            <a:avLst/>
          </a:prstGeom>
        </p:spPr>
      </p:pic>
      <p:sp>
        <p:nvSpPr>
          <p:cNvPr id="5" name="Text Box 4"/>
          <p:cNvSpPr txBox="1"/>
          <p:nvPr/>
        </p:nvSpPr>
        <p:spPr>
          <a:xfrm>
            <a:off x="-635" y="213360"/>
            <a:ext cx="18259425" cy="829945"/>
          </a:xfrm>
          <a:prstGeom prst="rect">
            <a:avLst/>
          </a:prstGeom>
          <a:noFill/>
        </p:spPr>
        <p:txBody>
          <a:bodyPr wrap="square" rtlCol="0">
            <a:spAutoFit/>
          </a:bodyPr>
          <a:lstStyle/>
          <a:p>
            <a:pPr algn="ctr"/>
            <a:r>
              <a:rPr lang="en-IN" altLang="en-US" sz="4800" b="1">
                <a:latin typeface="Times New Roman" panose="02020603050405020304" charset="0"/>
                <a:cs typeface="Times New Roman" panose="02020603050405020304" charset="0"/>
              </a:rPr>
              <a:t>TEST CASES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1028700"/>
            <a:ext cx="14698980" cy="86398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571500"/>
            <a:ext cx="18287365" cy="829945"/>
          </a:xfrm>
          <a:prstGeom prst="rect">
            <a:avLst/>
          </a:prstGeom>
          <a:noFill/>
        </p:spPr>
        <p:txBody>
          <a:bodyPr wrap="square" rtlCol="0">
            <a:spAutoFit/>
          </a:bodyPr>
          <a:lstStyle/>
          <a:p>
            <a:pPr algn="ctr"/>
            <a:r>
              <a:rPr lang="en-IN" altLang="en-US" sz="4800" b="1">
                <a:latin typeface="Times New Roman" panose="02020603050405020304" charset="0"/>
                <a:cs typeface="Times New Roman" panose="02020603050405020304" charset="0"/>
              </a:rPr>
              <a:t>RESULTS</a:t>
            </a:r>
          </a:p>
        </p:txBody>
      </p:sp>
      <p:pic>
        <p:nvPicPr>
          <p:cNvPr id="17" name="Image 17"/>
          <p:cNvPicPr/>
          <p:nvPr/>
        </p:nvPicPr>
        <p:blipFill>
          <a:blip r:embed="rId2" cstate="print"/>
          <a:srcRect r="13561"/>
          <a:stretch>
            <a:fillRect/>
          </a:stretch>
        </p:blipFill>
        <p:spPr>
          <a:xfrm>
            <a:off x="3124200" y="2019300"/>
            <a:ext cx="11887200" cy="4484370"/>
          </a:xfrm>
          <a:prstGeom prst="rect">
            <a:avLst/>
          </a:prstGeom>
        </p:spPr>
      </p:pic>
      <p:sp>
        <p:nvSpPr>
          <p:cNvPr id="4" name="Text Box 3"/>
          <p:cNvSpPr txBox="1"/>
          <p:nvPr/>
        </p:nvSpPr>
        <p:spPr>
          <a:xfrm>
            <a:off x="4419600" y="7505700"/>
            <a:ext cx="9144000" cy="1568450"/>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1</a:t>
            </a:r>
            <a:r>
              <a:rPr lang="en-IN" altLang="en-US" sz="2400" b="1" dirty="0">
                <a:latin typeface="Times New Roman" panose="02020603050405020304" charset="0"/>
                <a:cs typeface="Times New Roman" panose="02020603050405020304" charset="0"/>
                <a:sym typeface="+mn-ea"/>
              </a:rPr>
              <a:t>:</a:t>
            </a:r>
            <a:r>
              <a:rPr lang="en-US" altLang="en-US" sz="2400" b="1" dirty="0">
                <a:latin typeface="Times New Roman" panose="02020603050405020304" charset="0"/>
                <a:cs typeface="Times New Roman" panose="02020603050405020304" charset="0"/>
                <a:sym typeface="+mn-ea"/>
              </a:rPr>
              <a:t> Initial Page</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interface welcomes the guest user with a "Start Order" button to begin voice-based ordering. Since no orders have been placed, the screen shows no recent or past order history.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280" y="647700"/>
            <a:ext cx="18309590" cy="922020"/>
          </a:xfrm>
          <a:prstGeom prst="rect">
            <a:avLst/>
          </a:prstGeom>
          <a:noFill/>
        </p:spPr>
        <p:txBody>
          <a:bodyPr wrap="square" rtlCol="0">
            <a:spAutoFit/>
          </a:bodyPr>
          <a:lstStyle/>
          <a:p>
            <a:pPr algn="ctr"/>
            <a:r>
              <a:rPr lang="en-IN" sz="5400" b="1" dirty="0">
                <a:solidFill>
                  <a:schemeClr val="accent1"/>
                </a:solidFill>
                <a:latin typeface="Times New Roman" panose="02020603050405020304" charset="0"/>
                <a:cs typeface="Times New Roman" panose="02020603050405020304" charset="0"/>
              </a:rPr>
              <a:t>OUTLINE</a:t>
            </a:r>
          </a:p>
        </p:txBody>
      </p:sp>
      <p:sp>
        <p:nvSpPr>
          <p:cNvPr id="5" name="Text Box 4"/>
          <p:cNvSpPr txBox="1"/>
          <p:nvPr/>
        </p:nvSpPr>
        <p:spPr>
          <a:xfrm>
            <a:off x="1829435" y="1714500"/>
            <a:ext cx="16271875" cy="8143875"/>
          </a:xfrm>
          <a:prstGeom prst="rect">
            <a:avLst/>
          </a:prstGeom>
          <a:noFill/>
        </p:spPr>
        <p:txBody>
          <a:bodyPr wrap="square" rtlCol="0" anchor="t">
            <a:noAutofit/>
          </a:bodyPr>
          <a:lstStyle/>
          <a:p>
            <a:pPr marL="342900" indent="-342900" algn="l">
              <a:lnSpc>
                <a:spcPct val="150000"/>
              </a:lnSpc>
              <a:buFont typeface="+mj-lt"/>
              <a:buAutoNum type="arabicPeriod"/>
            </a:pPr>
            <a:r>
              <a:rPr lang="en-US" sz="2000" dirty="0">
                <a:latin typeface="Times New Roman" panose="02020603050405020304" charset="0"/>
                <a:sym typeface="+mn-ea"/>
              </a:rPr>
              <a:t>ABSTRACT</a:t>
            </a:r>
            <a:endParaRPr lang="en-US" sz="2000" dirty="0">
              <a:latin typeface="Times New Roman" panose="02020603050405020304" charset="0"/>
            </a:endParaRPr>
          </a:p>
          <a:p>
            <a:pPr marL="342900" indent="-342900" algn="l">
              <a:lnSpc>
                <a:spcPct val="150000"/>
              </a:lnSpc>
              <a:buFont typeface="+mj-lt"/>
              <a:buAutoNum type="arabicPeriod"/>
            </a:pPr>
            <a:r>
              <a:rPr lang="en-US" sz="2000" dirty="0">
                <a:latin typeface="Times New Roman" panose="02020603050405020304" charset="0"/>
                <a:sym typeface="+mn-ea"/>
              </a:rPr>
              <a:t>INTRODUCTION</a:t>
            </a:r>
            <a:endParaRPr lang="en-US" sz="2000" dirty="0">
              <a:latin typeface="Times New Roman" panose="02020603050405020304" charset="0"/>
            </a:endParaRPr>
          </a:p>
          <a:p>
            <a:pPr marL="342900" indent="-342900" algn="l">
              <a:lnSpc>
                <a:spcPct val="150000"/>
              </a:lnSpc>
              <a:buFont typeface="+mj-lt"/>
              <a:buAutoNum type="arabicPeriod"/>
            </a:pPr>
            <a:r>
              <a:rPr lang="en-US" sz="2000" dirty="0">
                <a:latin typeface="Times New Roman" panose="02020603050405020304" charset="0"/>
                <a:sym typeface="+mn-ea"/>
              </a:rPr>
              <a:t>EXISTING SYSTEM</a:t>
            </a:r>
            <a:endParaRPr lang="en-US" sz="2000" dirty="0">
              <a:latin typeface="Times New Roman" panose="02020603050405020304" charset="0"/>
            </a:endParaRPr>
          </a:p>
          <a:p>
            <a:pPr marL="342900" indent="-342900" algn="l">
              <a:lnSpc>
                <a:spcPct val="150000"/>
              </a:lnSpc>
              <a:buFont typeface="+mj-lt"/>
              <a:buAutoNum type="arabicPeriod"/>
            </a:pPr>
            <a:r>
              <a:rPr lang="en-US" sz="2000" dirty="0">
                <a:latin typeface="Times New Roman" panose="02020603050405020304" charset="0"/>
                <a:sym typeface="+mn-ea"/>
              </a:rPr>
              <a:t>PROPOSED SYSTEM</a:t>
            </a:r>
            <a:endParaRPr lang="en-US"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APPLICATIONS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REQUIREMENTS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LITERATURE SURVERY</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PROBLEM STATEMENT</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OBJECTIVES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MODULES DESCRIPTION</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ALGORITHM </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DESIGN ARCHITECTURE&amp;UML DIAGRAMS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TEST CASES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RESULTS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FUTURE ENHANCEMENTS</a:t>
            </a:r>
            <a:endParaRPr lang="en-IN" sz="2000" dirty="0">
              <a:latin typeface="Times New Roman" panose="02020603050405020304" charset="0"/>
            </a:endParaRPr>
          </a:p>
          <a:p>
            <a:pPr marL="342900" indent="-342900" algn="l">
              <a:lnSpc>
                <a:spcPct val="150000"/>
              </a:lnSpc>
              <a:buFont typeface="+mj-lt"/>
              <a:buAutoNum type="arabicPeriod"/>
            </a:pPr>
            <a:r>
              <a:rPr lang="en-IN" sz="2000" dirty="0">
                <a:latin typeface="Times New Roman" panose="02020603050405020304" charset="0"/>
                <a:sym typeface="+mn-ea"/>
              </a:rPr>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48200" y="1028700"/>
            <a:ext cx="8748395" cy="3247390"/>
          </a:xfrm>
          <a:prstGeom prst="rect">
            <a:avLst/>
          </a:prstGeom>
        </p:spPr>
      </p:pic>
      <p:sp>
        <p:nvSpPr>
          <p:cNvPr id="3" name="Text Box 2"/>
          <p:cNvSpPr txBox="1"/>
          <p:nvPr/>
        </p:nvSpPr>
        <p:spPr>
          <a:xfrm>
            <a:off x="4419600" y="4457700"/>
            <a:ext cx="9144000" cy="1938020"/>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2:</a:t>
            </a:r>
            <a:r>
              <a:rPr lang="en-US" altLang="en-US" sz="2400" b="1" dirty="0">
                <a:latin typeface="Times New Roman" panose="02020603050405020304" charset="0"/>
                <a:cs typeface="Times New Roman" panose="02020603050405020304" charset="0"/>
                <a:sym typeface="+mn-ea"/>
              </a:rPr>
              <a:t> Language recognition</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console output shows the system adjusting for noise, then listening and recognizing the user's speech as Telugu ("te"). This confirms its ability to support regional languages for voice-based grocery ordering.</a:t>
            </a:r>
          </a:p>
          <a:p>
            <a:pPr algn="ctr"/>
            <a:endParaRPr lang="en-US" altLang="en-US" sz="2400" dirty="0">
              <a:latin typeface="Times New Roman" panose="02020603050405020304" charset="0"/>
              <a:cs typeface="Times New Roman" panose="02020603050405020304" charset="0"/>
              <a:sym typeface="+mn-ea"/>
            </a:endParaRPr>
          </a:p>
        </p:txBody>
      </p:sp>
      <p:pic>
        <p:nvPicPr>
          <p:cNvPr id="19" name="Image 19"/>
          <p:cNvPicPr/>
          <p:nvPr/>
        </p:nvPicPr>
        <p:blipFill>
          <a:blip r:embed="rId3" cstate="print"/>
          <a:stretch>
            <a:fillRect/>
          </a:stretch>
        </p:blipFill>
        <p:spPr>
          <a:xfrm>
            <a:off x="5867400" y="6134100"/>
            <a:ext cx="6792595" cy="2018665"/>
          </a:xfrm>
          <a:prstGeom prst="rect">
            <a:avLst/>
          </a:prstGeom>
        </p:spPr>
      </p:pic>
      <p:sp>
        <p:nvSpPr>
          <p:cNvPr id="5" name="Text Box 4"/>
          <p:cNvSpPr txBox="1"/>
          <p:nvPr/>
        </p:nvSpPr>
        <p:spPr>
          <a:xfrm>
            <a:off x="4419600" y="8420100"/>
            <a:ext cx="9144000" cy="2306955"/>
          </a:xfrm>
          <a:prstGeom prst="rect">
            <a:avLst/>
          </a:prstGeom>
          <a:noFill/>
        </p:spPr>
        <p:txBody>
          <a:bodyPr wrap="square" rtlCol="0" anchor="t">
            <a:spAutoFit/>
          </a:bodyPr>
          <a:lstStyle/>
          <a:p>
            <a:r>
              <a:rPr lang="en-US" sz="2400" b="1" dirty="0">
                <a:latin typeface="Times New Roman" panose="02020603050405020304" charset="0"/>
                <a:cs typeface="Times New Roman" panose="02020603050405020304" charset="0"/>
                <a:sym typeface="+mn-ea"/>
              </a:rPr>
              <a:t>Fig </a:t>
            </a:r>
            <a:r>
              <a:rPr lang="en-IN" altLang="en-US" sz="2400" b="1" dirty="0">
                <a:latin typeface="Times New Roman" panose="02020603050405020304" charset="0"/>
                <a:cs typeface="Times New Roman" panose="02020603050405020304" charset="0"/>
                <a:sym typeface="+mn-ea"/>
              </a:rPr>
              <a:t>3</a:t>
            </a:r>
            <a:r>
              <a:rPr lang="en-US" sz="2400" b="1" dirty="0">
                <a:latin typeface="Times New Roman" panose="02020603050405020304" charset="0"/>
                <a:cs typeface="Times New Roman" panose="02020603050405020304" charset="0"/>
                <a:sym typeface="+mn-ea"/>
              </a:rPr>
              <a:t>:</a:t>
            </a:r>
            <a:r>
              <a:rPr lang="en-US" altLang="en-US" sz="2400" b="1" dirty="0">
                <a:latin typeface="Times New Roman" panose="02020603050405020304" charset="0"/>
                <a:cs typeface="Times New Roman" panose="02020603050405020304" charset="0"/>
                <a:sym typeface="+mn-ea"/>
              </a:rPr>
              <a:t> </a:t>
            </a:r>
            <a:r>
              <a:rPr lang="en-US" altLang="en-US" sz="2400" dirty="0">
                <a:latin typeface="Times New Roman" panose="02020603050405020304" charset="0"/>
                <a:cs typeface="Times New Roman" panose="02020603050405020304" charset="0"/>
                <a:sym typeface="+mn-ea"/>
              </a:rPr>
              <a:t>User Input taking(1)</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terminal shows the system adjusting for noise, capturing user speech, and successfully recognizing the spoken phrase during the voice-based ordering process.</a:t>
            </a:r>
          </a:p>
          <a:p>
            <a:br>
              <a:rPr lang="en-US" altLang="en-US" sz="2400" dirty="0">
                <a:latin typeface="Times New Roman" panose="02020603050405020304" charset="0"/>
                <a:cs typeface="Times New Roman" panose="02020603050405020304" charset="0"/>
                <a:sym typeface="+mn-ea"/>
              </a:rPr>
            </a:br>
            <a:endParaRPr lang="en-US"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20"/>
          <p:cNvPicPr/>
          <p:nvPr/>
        </p:nvPicPr>
        <p:blipFill>
          <a:blip r:embed="rId2" cstate="print"/>
          <a:stretch>
            <a:fillRect/>
          </a:stretch>
        </p:blipFill>
        <p:spPr>
          <a:xfrm>
            <a:off x="5867400" y="495300"/>
            <a:ext cx="6148070" cy="2426970"/>
          </a:xfrm>
          <a:prstGeom prst="rect">
            <a:avLst/>
          </a:prstGeom>
        </p:spPr>
      </p:pic>
      <p:sp>
        <p:nvSpPr>
          <p:cNvPr id="2" name="Text Box 1"/>
          <p:cNvSpPr txBox="1"/>
          <p:nvPr/>
        </p:nvSpPr>
        <p:spPr>
          <a:xfrm>
            <a:off x="4587240" y="3238500"/>
            <a:ext cx="9144000" cy="1568450"/>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a:t>
            </a:r>
            <a:r>
              <a:rPr lang="en-IN" altLang="en-US" sz="2400" b="1" dirty="0">
                <a:latin typeface="Times New Roman" panose="02020603050405020304" charset="0"/>
                <a:cs typeface="Times New Roman" panose="02020603050405020304" charset="0"/>
                <a:sym typeface="+mn-ea"/>
              </a:rPr>
              <a:t>4</a:t>
            </a:r>
            <a:r>
              <a:rPr lang="en-US" sz="2400" b="1" dirty="0">
                <a:latin typeface="Times New Roman" panose="02020603050405020304" charset="0"/>
                <a:cs typeface="Times New Roman" panose="02020603050405020304" charset="0"/>
                <a:sym typeface="+mn-ea"/>
              </a:rPr>
              <a:t>:</a:t>
            </a:r>
            <a:r>
              <a:rPr lang="en-US" altLang="en-US" sz="2400" b="1" dirty="0">
                <a:latin typeface="Times New Roman" panose="02020603050405020304" charset="0"/>
                <a:cs typeface="Times New Roman" panose="02020603050405020304" charset="0"/>
                <a:sym typeface="+mn-ea"/>
              </a:rPr>
              <a:t> </a:t>
            </a:r>
            <a:r>
              <a:rPr lang="en-US" altLang="en-US" sz="2400" dirty="0">
                <a:latin typeface="Times New Roman" panose="02020603050405020304" charset="0"/>
                <a:cs typeface="Times New Roman" panose="02020603050405020304" charset="0"/>
                <a:sym typeface="+mn-ea"/>
              </a:rPr>
              <a:t>User Input taking(</a:t>
            </a:r>
            <a:r>
              <a:rPr lang="en-IN" altLang="en-US" sz="2400" dirty="0">
                <a:latin typeface="Times New Roman" panose="02020603050405020304" charset="0"/>
                <a:cs typeface="Times New Roman" panose="02020603050405020304" charset="0"/>
                <a:sym typeface="+mn-ea"/>
              </a:rPr>
              <a:t>2</a:t>
            </a:r>
            <a:r>
              <a:rPr lang="en-US" altLang="en-US" sz="2400" dirty="0">
                <a:latin typeface="Times New Roman" panose="02020603050405020304" charset="0"/>
                <a:cs typeface="Times New Roman" panose="02020603050405020304" charset="0"/>
                <a:sym typeface="+mn-ea"/>
              </a:rPr>
              <a:t>)</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terminal output shows the system adjusting for noise, listening to the user's voice, and processing the speech successfully.</a:t>
            </a:r>
          </a:p>
          <a:p>
            <a:pPr algn="ctr"/>
            <a:endParaRPr lang="en-US" altLang="en-US" sz="2400" dirty="0">
              <a:latin typeface="Times New Roman" panose="02020603050405020304" charset="0"/>
              <a:cs typeface="Times New Roman" panose="02020603050405020304" charset="0"/>
              <a:sym typeface="+mn-ea"/>
            </a:endParaRPr>
          </a:p>
        </p:txBody>
      </p:sp>
      <p:pic>
        <p:nvPicPr>
          <p:cNvPr id="21" name="Image 21"/>
          <p:cNvPicPr/>
          <p:nvPr/>
        </p:nvPicPr>
        <p:blipFill>
          <a:blip r:embed="rId3" cstate="print"/>
          <a:stretch>
            <a:fillRect/>
          </a:stretch>
        </p:blipFill>
        <p:spPr>
          <a:xfrm>
            <a:off x="5349875" y="4806950"/>
            <a:ext cx="7127875" cy="3600450"/>
          </a:xfrm>
          <a:prstGeom prst="rect">
            <a:avLst/>
          </a:prstGeom>
        </p:spPr>
      </p:pic>
      <p:sp>
        <p:nvSpPr>
          <p:cNvPr id="3" name="Text Box 2"/>
          <p:cNvSpPr txBox="1"/>
          <p:nvPr/>
        </p:nvSpPr>
        <p:spPr>
          <a:xfrm>
            <a:off x="4341495" y="8648700"/>
            <a:ext cx="9144000" cy="2306955"/>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a:t>
            </a:r>
            <a:r>
              <a:rPr lang="en-IN" altLang="en-US" sz="2400" b="1" dirty="0">
                <a:latin typeface="Times New Roman" panose="02020603050405020304" charset="0"/>
                <a:cs typeface="Times New Roman" panose="02020603050405020304" charset="0"/>
                <a:sym typeface="+mn-ea"/>
              </a:rPr>
              <a:t>5</a:t>
            </a:r>
            <a:r>
              <a:rPr lang="en-US" sz="2400" b="1" dirty="0">
                <a:latin typeface="Times New Roman" panose="02020603050405020304" charset="0"/>
                <a:cs typeface="Times New Roman" panose="02020603050405020304" charset="0"/>
                <a:sym typeface="+mn-ea"/>
              </a:rPr>
              <a:t>:</a:t>
            </a:r>
            <a:r>
              <a:rPr lang="en-US" altLang="en-US" sz="2400" b="1" dirty="0">
                <a:latin typeface="Times New Roman" panose="02020603050405020304" charset="0"/>
                <a:cs typeface="Times New Roman" panose="02020603050405020304" charset="0"/>
                <a:sym typeface="+mn-ea"/>
              </a:rPr>
              <a:t> </a:t>
            </a:r>
            <a:r>
              <a:rPr lang="en-US" altLang="en-US" sz="2400" dirty="0">
                <a:latin typeface="Times New Roman" panose="02020603050405020304" charset="0"/>
                <a:cs typeface="Times New Roman" panose="02020603050405020304" charset="0"/>
                <a:sym typeface="+mn-ea"/>
              </a:rPr>
              <a:t> User Input taking(3)</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terminal shows multiple speech recognition attempts where the system adjusts for noise and successfully recognizes Telugu inputs like "10 kg onion."</a:t>
            </a:r>
          </a:p>
          <a:p>
            <a:pPr algn="ctr"/>
            <a:endParaRPr lang="en-US" altLang="en-US" sz="2400" dirty="0">
              <a:latin typeface="Times New Roman" panose="02020603050405020304" charset="0"/>
              <a:cs typeface="Times New Roman" panose="02020603050405020304" charset="0"/>
              <a:sym typeface="+mn-ea"/>
            </a:endParaRPr>
          </a:p>
          <a:p>
            <a:pPr algn="ctr"/>
            <a:endParaRPr lang="en-US"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2"/>
          <p:cNvPicPr/>
          <p:nvPr/>
        </p:nvPicPr>
        <p:blipFill>
          <a:blip r:embed="rId2" cstate="print"/>
          <a:srcRect t="4941"/>
          <a:stretch>
            <a:fillRect/>
          </a:stretch>
        </p:blipFill>
        <p:spPr>
          <a:xfrm>
            <a:off x="4331335" y="419100"/>
            <a:ext cx="9930765" cy="5710555"/>
          </a:xfrm>
          <a:prstGeom prst="rect">
            <a:avLst/>
          </a:prstGeom>
        </p:spPr>
      </p:pic>
      <p:sp>
        <p:nvSpPr>
          <p:cNvPr id="2" name="Text Box 1"/>
          <p:cNvSpPr txBox="1"/>
          <p:nvPr/>
        </p:nvSpPr>
        <p:spPr>
          <a:xfrm>
            <a:off x="4724400" y="6667500"/>
            <a:ext cx="9144000" cy="2676525"/>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a:t>
            </a:r>
            <a:r>
              <a:rPr lang="en-IN" altLang="en-US" sz="2400" b="1" dirty="0">
                <a:latin typeface="Times New Roman" panose="02020603050405020304" charset="0"/>
                <a:cs typeface="Times New Roman" panose="02020603050405020304" charset="0"/>
                <a:sym typeface="+mn-ea"/>
              </a:rPr>
              <a:t>6</a:t>
            </a:r>
            <a:r>
              <a:rPr lang="en-US" sz="2400" b="1" dirty="0">
                <a:latin typeface="Times New Roman" panose="02020603050405020304" charset="0"/>
                <a:cs typeface="Times New Roman" panose="02020603050405020304" charset="0"/>
                <a:sym typeface="+mn-ea"/>
              </a:rPr>
              <a:t>:</a:t>
            </a:r>
            <a:r>
              <a:rPr lang="en-US" altLang="en-US" sz="2400" b="1" dirty="0">
                <a:latin typeface="Times New Roman" panose="02020603050405020304" charset="0"/>
                <a:cs typeface="Times New Roman" panose="02020603050405020304" charset="0"/>
                <a:sym typeface="+mn-ea"/>
              </a:rPr>
              <a:t> </a:t>
            </a:r>
            <a:r>
              <a:rPr lang="en-US" altLang="en-US" sz="2400" dirty="0">
                <a:latin typeface="Times New Roman" panose="02020603050405020304" charset="0"/>
                <a:cs typeface="Times New Roman" panose="02020603050405020304" charset="0"/>
                <a:sym typeface="+mn-ea"/>
              </a:rPr>
              <a:t>Main Order Page</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interface on the local server shows a welcome message and a summary of the latest order, listing items like Onion, Tomato, and Rice, along with a grand total of ₹1050.00 and order history.</a:t>
            </a:r>
          </a:p>
          <a:p>
            <a:pPr algn="ctr"/>
            <a:endParaRPr lang="en-US" altLang="en-US" sz="2400" dirty="0">
              <a:latin typeface="Times New Roman" panose="02020603050405020304" charset="0"/>
              <a:cs typeface="Times New Roman" panose="02020603050405020304" charset="0"/>
              <a:sym typeface="+mn-ea"/>
            </a:endParaRPr>
          </a:p>
          <a:p>
            <a:pPr algn="ctr"/>
            <a:endParaRPr lang="en-US" altLang="en-US" sz="2400" dirty="0">
              <a:latin typeface="Times New Roman" panose="02020603050405020304" charset="0"/>
              <a:cs typeface="Times New Roman" panose="02020603050405020304" charset="0"/>
              <a:sym typeface="+mn-ea"/>
            </a:endParaRPr>
          </a:p>
          <a:p>
            <a:pPr algn="ctr"/>
            <a:endParaRPr lang="en-US"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24"/>
          <p:cNvPicPr/>
          <p:nvPr/>
        </p:nvPicPr>
        <p:blipFill>
          <a:blip r:embed="rId2" cstate="print"/>
          <a:srcRect t="5218"/>
          <a:stretch>
            <a:fillRect/>
          </a:stretch>
        </p:blipFill>
        <p:spPr>
          <a:xfrm>
            <a:off x="3733800" y="647700"/>
            <a:ext cx="10761980" cy="6228080"/>
          </a:xfrm>
          <a:prstGeom prst="rect">
            <a:avLst/>
          </a:prstGeom>
        </p:spPr>
      </p:pic>
      <p:sp>
        <p:nvSpPr>
          <p:cNvPr id="2" name="Text Box 1"/>
          <p:cNvSpPr txBox="1"/>
          <p:nvPr/>
        </p:nvSpPr>
        <p:spPr>
          <a:xfrm>
            <a:off x="4572000" y="7277100"/>
            <a:ext cx="9144000" cy="2676525"/>
          </a:xfrm>
          <a:prstGeom prst="rect">
            <a:avLst/>
          </a:prstGeom>
          <a:noFill/>
        </p:spPr>
        <p:txBody>
          <a:bodyPr wrap="square" rtlCol="0" anchor="t">
            <a:spAutoFit/>
          </a:bodyPr>
          <a:lstStyle/>
          <a:p>
            <a:pPr algn="ctr"/>
            <a:r>
              <a:rPr lang="en-US" sz="2400" b="1" dirty="0">
                <a:latin typeface="Times New Roman" panose="02020603050405020304" charset="0"/>
                <a:cs typeface="Times New Roman" panose="02020603050405020304" charset="0"/>
                <a:sym typeface="+mn-ea"/>
              </a:rPr>
              <a:t>Fig </a:t>
            </a:r>
            <a:r>
              <a:rPr lang="en-IN" altLang="en-US" sz="2400" b="1" dirty="0">
                <a:latin typeface="Times New Roman" panose="02020603050405020304" charset="0"/>
                <a:cs typeface="Times New Roman" panose="02020603050405020304" charset="0"/>
                <a:sym typeface="+mn-ea"/>
              </a:rPr>
              <a:t>7</a:t>
            </a:r>
            <a:r>
              <a:rPr lang="en-US" sz="2400" b="1" dirty="0">
                <a:latin typeface="Times New Roman" panose="02020603050405020304" charset="0"/>
                <a:cs typeface="Times New Roman" panose="02020603050405020304" charset="0"/>
                <a:sym typeface="+mn-ea"/>
              </a:rPr>
              <a:t>:</a:t>
            </a:r>
            <a:r>
              <a:rPr lang="en-US" altLang="en-US" sz="2400" dirty="0">
                <a:latin typeface="Times New Roman" panose="02020603050405020304" charset="0"/>
                <a:cs typeface="Times New Roman" panose="02020603050405020304" charset="0"/>
                <a:sym typeface="+mn-ea"/>
              </a:rPr>
              <a:t>Order history</a:t>
            </a:r>
            <a:br>
              <a:rPr lang="en-US" altLang="en-US" sz="2400" dirty="0">
                <a:latin typeface="Times New Roman" panose="02020603050405020304" charset="0"/>
                <a:cs typeface="Times New Roman" panose="02020603050405020304" charset="0"/>
                <a:sym typeface="+mn-ea"/>
              </a:rPr>
            </a:br>
            <a:r>
              <a:rPr lang="en-US" altLang="en-US" sz="2400" dirty="0">
                <a:latin typeface="Times New Roman" panose="02020603050405020304" charset="0"/>
                <a:cs typeface="Times New Roman" panose="02020603050405020304" charset="0"/>
                <a:sym typeface="+mn-ea"/>
              </a:rPr>
              <a:t>The "Order History" section shows a past order with items like Onion, Tomato, and Rice, along with their quantities, units, price per unit, and total cost.</a:t>
            </a:r>
          </a:p>
          <a:p>
            <a:pPr algn="ctr"/>
            <a:endParaRPr lang="en-US" altLang="en-US" sz="2400" dirty="0">
              <a:latin typeface="Times New Roman" panose="02020603050405020304" charset="0"/>
              <a:cs typeface="Times New Roman" panose="02020603050405020304" charset="0"/>
              <a:sym typeface="+mn-ea"/>
            </a:endParaRPr>
          </a:p>
          <a:p>
            <a:pPr algn="ctr"/>
            <a:endParaRPr lang="en-US" altLang="en-US" sz="2400" dirty="0">
              <a:latin typeface="Times New Roman" panose="02020603050405020304" charset="0"/>
              <a:cs typeface="Times New Roman" panose="02020603050405020304" charset="0"/>
              <a:sym typeface="+mn-ea"/>
            </a:endParaRPr>
          </a:p>
          <a:p>
            <a:pPr algn="ctr"/>
            <a:endParaRPr lang="en-US"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600" y="727214"/>
            <a:ext cx="6013749" cy="751205"/>
          </a:xfrm>
          <a:prstGeom prst="rect">
            <a:avLst/>
          </a:prstGeom>
        </p:spPr>
        <p:txBody>
          <a:bodyPr vert="horz" wrap="square" lIns="0" tIns="12700" rIns="0" bIns="0" rtlCol="0">
            <a:spAutoFit/>
          </a:bodyPr>
          <a:lstStyle/>
          <a:p>
            <a:pPr marL="12700">
              <a:lnSpc>
                <a:spcPct val="100000"/>
              </a:lnSpc>
              <a:spcBef>
                <a:spcPts val="100"/>
              </a:spcBef>
            </a:pPr>
            <a:r>
              <a:rPr sz="4800" b="1" spc="-10" dirty="0">
                <a:latin typeface="Times New Roman" panose="02020603050405020304" charset="0"/>
                <a:cs typeface="Times New Roman" panose="02020603050405020304" charset="0"/>
              </a:rPr>
              <a:t>REFER</a:t>
            </a:r>
            <a:r>
              <a:rPr lang="en-US" sz="4800" b="1" spc="-10" dirty="0">
                <a:latin typeface="Times New Roman" panose="02020603050405020304" charset="0"/>
                <a:cs typeface="Times New Roman" panose="02020603050405020304" charset="0"/>
              </a:rPr>
              <a:t>E</a:t>
            </a:r>
            <a:r>
              <a:rPr sz="4800" b="1" spc="-10" dirty="0">
                <a:latin typeface="Times New Roman" panose="02020603050405020304" charset="0"/>
                <a:cs typeface="Times New Roman" panose="02020603050405020304" charset="0"/>
              </a:rPr>
              <a:t>NCES</a:t>
            </a:r>
          </a:p>
        </p:txBody>
      </p:sp>
      <p:sp>
        <p:nvSpPr>
          <p:cNvPr id="8" name="object 8"/>
          <p:cNvSpPr txBox="1">
            <a:spLocks noGrp="1"/>
          </p:cNvSpPr>
          <p:nvPr>
            <p:ph type="body" idx="1"/>
          </p:nvPr>
        </p:nvSpPr>
        <p:spPr>
          <a:xfrm>
            <a:off x="152400" y="2247900"/>
            <a:ext cx="16918940" cy="5384230"/>
          </a:xfrm>
          <a:prstGeom prst="rect">
            <a:avLst/>
          </a:prstGeom>
        </p:spPr>
        <p:txBody>
          <a:bodyPr vert="horz" wrap="square" lIns="0" tIns="32384" rIns="0" bIns="0" rtlCol="0">
            <a:spAutoFit/>
          </a:bodyPr>
          <a:lstStyle/>
          <a:p>
            <a:pPr marL="0" marR="36830" indent="0">
              <a:lnSpc>
                <a:spcPts val="3680"/>
              </a:lnSpc>
              <a:spcBef>
                <a:spcPts val="255"/>
              </a:spcBef>
              <a:buNone/>
            </a:pPr>
            <a:r>
              <a:rPr lang="en-IN" sz="2000" dirty="0"/>
              <a:t>             [1]  Medhi, I., Patnaik, S., Brunskill, E., Gautama, S. N. N., Thies, W., &amp; Toyama, K.( 2011). Designing mobile interfaces for novice and low-  	literacy users. ACM Transactions on Computer-Human Interaction (TOCHI), 18(1), 1–28.</a:t>
            </a:r>
          </a:p>
          <a:p>
            <a:pPr marL="0" marR="36830" indent="0">
              <a:lnSpc>
                <a:spcPts val="3680"/>
              </a:lnSpc>
              <a:spcBef>
                <a:spcPts val="255"/>
              </a:spcBef>
              <a:buNone/>
            </a:pPr>
            <a:r>
              <a:rPr lang="en-IN" sz="2000" dirty="0"/>
              <a:t>             [2]  Bano, S., Jithendra, P., Niharika, G. L., &amp; </a:t>
            </a:r>
            <a:r>
              <a:rPr lang="en-IN" sz="2000" dirty="0" err="1"/>
              <a:t>Yalavarthi</a:t>
            </a:r>
            <a:r>
              <a:rPr lang="en-IN" sz="2000" dirty="0"/>
              <a:t>, S. (2020, November). Speech to text translation enabling multilingualism. In 2020 	IEEE International Conference for Innovation in Technology (INOCON) (pp. 1–5). IEEE.</a:t>
            </a:r>
          </a:p>
          <a:p>
            <a:pPr marL="0" marR="36830" indent="0">
              <a:lnSpc>
                <a:spcPts val="3680"/>
              </a:lnSpc>
              <a:spcBef>
                <a:spcPts val="255"/>
              </a:spcBef>
              <a:buNone/>
            </a:pPr>
            <a:r>
              <a:rPr lang="en-IN" sz="2000" dirty="0"/>
              <a:t>             [3]  Islam, M. N., Khan, N. I., Inan, T. T., &amp; Sarker, I. H. (2023). Designing user interfaces for illiterate and semi-literate users: A systematic 	review and future research agenda. SAGE Open, 13(2), 1–14.</a:t>
            </a:r>
          </a:p>
          <a:p>
            <a:pPr marL="0" marR="36830" indent="0">
              <a:lnSpc>
                <a:spcPts val="3680"/>
              </a:lnSpc>
              <a:spcBef>
                <a:spcPts val="255"/>
              </a:spcBef>
              <a:buNone/>
            </a:pPr>
            <a:r>
              <a:rPr lang="en-IN" sz="2000" dirty="0"/>
              <a:t>             [4]	</a:t>
            </a:r>
            <a:r>
              <a:rPr lang="en-IN" sz="2000" dirty="0" err="1"/>
              <a:t>Restyandito</a:t>
            </a:r>
            <a:r>
              <a:rPr lang="en-IN" sz="2000" dirty="0"/>
              <a:t>, R., &amp; Chan, A. H. S. (2014, December). A review on voice user interface for illiterate people. In SEANES 2014: 3rd South 	East Asian Network of Ergonomics Societies Conference. </a:t>
            </a:r>
          </a:p>
          <a:p>
            <a:pPr marL="0" marR="36830" indent="0">
              <a:lnSpc>
                <a:spcPts val="3680"/>
              </a:lnSpc>
              <a:spcBef>
                <a:spcPts val="255"/>
              </a:spcBef>
              <a:buNone/>
            </a:pPr>
            <a:r>
              <a:rPr lang="en-IN" sz="2000" dirty="0"/>
              <a:t>             [5]	Saloni, &amp; Singh, W. (2020). Multilingual speech to text conversion – A </a:t>
            </a:r>
            <a:r>
              <a:rPr lang="en-IN" sz="2000" dirty="0" err="1"/>
              <a:t>review.EasyChair</a:t>
            </a:r>
            <a:r>
              <a:rPr lang="en-IN" sz="2000" dirty="0"/>
              <a:t> Preprint No.3064.</a:t>
            </a:r>
          </a:p>
          <a:p>
            <a:pPr marL="0" marR="36830" indent="0">
              <a:lnSpc>
                <a:spcPts val="3680"/>
              </a:lnSpc>
              <a:spcBef>
                <a:spcPts val="255"/>
              </a:spcBef>
              <a:buNone/>
            </a:pPr>
            <a:r>
              <a:rPr lang="en-IN" sz="2000" dirty="0"/>
              <a:t>             [6]	</a:t>
            </a:r>
            <a:r>
              <a:rPr lang="en-IN" sz="2000" dirty="0" err="1"/>
              <a:t>Edim</a:t>
            </a:r>
            <a:r>
              <a:rPr lang="en-IN" sz="2000" dirty="0"/>
              <a:t> </a:t>
            </a:r>
            <a:r>
              <a:rPr lang="en-IN" sz="2000" dirty="0" err="1"/>
              <a:t>Azom</a:t>
            </a:r>
            <a:r>
              <a:rPr lang="en-IN" sz="2000" dirty="0"/>
              <a:t> Emmanuel &amp; </a:t>
            </a:r>
            <a:r>
              <a:rPr lang="en-IN" sz="2000" dirty="0" err="1"/>
              <a:t>Muyingi</a:t>
            </a:r>
            <a:r>
              <a:rPr lang="en-IN" sz="2000" dirty="0"/>
              <a:t> Hippolyte N. (2014). Speech user interface for low literacy users of ICT services. European Journal of 	Computer Science and Information Technology, 2(1), 18-29.</a:t>
            </a:r>
            <a:endParaRPr sz="2000" b="0" spc="-6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205"/>
          <p:cNvSpPr>
            <a:spLocks noGrp="1"/>
          </p:cNvSpPr>
          <p:nvPr>
            <p:ph type="title"/>
          </p:nvPr>
        </p:nvSpPr>
        <p:spPr>
          <a:xfrm>
            <a:off x="3581400" y="3238500"/>
            <a:ext cx="10434319" cy="2667000"/>
          </a:xfrm>
        </p:spPr>
        <p:txBody>
          <a:bodyPr/>
          <a:lstStyle/>
          <a:p>
            <a:pPr algn="ctr"/>
            <a:r>
              <a:rPr lang="en-US" dirty="0"/>
              <a:t>THANK YOU</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172200" y="863918"/>
            <a:ext cx="4619625" cy="751205"/>
          </a:xfrm>
          <a:prstGeom prst="rect">
            <a:avLst/>
          </a:prstGeom>
        </p:spPr>
        <p:txBody>
          <a:bodyPr vert="horz" wrap="square" lIns="0" tIns="12700" rIns="0" bIns="0" rtlCol="0">
            <a:spAutoFit/>
          </a:bodyPr>
          <a:lstStyle/>
          <a:p>
            <a:pPr marL="12700">
              <a:lnSpc>
                <a:spcPct val="100000"/>
              </a:lnSpc>
              <a:spcBef>
                <a:spcPts val="100"/>
              </a:spcBef>
            </a:pPr>
            <a:r>
              <a:rPr sz="4800" b="1" spc="-10" dirty="0">
                <a:latin typeface="Times New Roman" panose="02020603050405020304" charset="0"/>
                <a:cs typeface="Times New Roman" panose="02020603050405020304" charset="0"/>
              </a:rPr>
              <a:t>ABSTRACT</a:t>
            </a:r>
          </a:p>
        </p:txBody>
      </p:sp>
      <p:sp>
        <p:nvSpPr>
          <p:cNvPr id="11" name="object 11"/>
          <p:cNvSpPr txBox="1"/>
          <p:nvPr/>
        </p:nvSpPr>
        <p:spPr>
          <a:xfrm>
            <a:off x="1447165" y="2409190"/>
            <a:ext cx="14874240" cy="5648960"/>
          </a:xfrm>
          <a:prstGeom prst="rect">
            <a:avLst/>
          </a:prstGeom>
        </p:spPr>
        <p:txBody>
          <a:bodyPr vert="horz" wrap="square" lIns="0" tIns="32384" rIns="0" bIns="0" rtlCol="0">
            <a:noAutofit/>
          </a:bodyPr>
          <a:lstStyle/>
          <a:p>
            <a:pPr marL="12700" marR="5080" algn="just">
              <a:lnSpc>
                <a:spcPts val="3680"/>
              </a:lnSpc>
              <a:spcBef>
                <a:spcPts val="255"/>
              </a:spcBef>
            </a:pPr>
            <a:r>
              <a:rPr sz="3100" b="1" spc="-20" dirty="0">
                <a:latin typeface="Times New Roman" panose="02020603050405020304"/>
                <a:cs typeface="Times New Roman" panose="02020603050405020304"/>
              </a:rPr>
              <a:t>-</a:t>
            </a:r>
            <a:r>
              <a:rPr sz="3100" b="1" dirty="0">
                <a:latin typeface="Times New Roman" panose="02020603050405020304"/>
                <a:cs typeface="Times New Roman" panose="02020603050405020304"/>
              </a:rPr>
              <a:t>Problem</a:t>
            </a:r>
            <a:r>
              <a:rPr sz="3100" b="1" spc="195" dirty="0">
                <a:latin typeface="Times New Roman" panose="02020603050405020304"/>
                <a:cs typeface="Times New Roman" panose="02020603050405020304"/>
              </a:rPr>
              <a:t> </a:t>
            </a:r>
            <a:r>
              <a:rPr sz="3100" b="1" dirty="0">
                <a:latin typeface="Times New Roman" panose="02020603050405020304"/>
                <a:cs typeface="Times New Roman" panose="02020603050405020304"/>
              </a:rPr>
              <a:t>Statement:</a:t>
            </a:r>
            <a:r>
              <a:rPr sz="3100" b="1"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Uneducated</a:t>
            </a:r>
            <a:r>
              <a:rPr sz="3100" spc="19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individuals</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who</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can</a:t>
            </a:r>
            <a:r>
              <a:rPr sz="3100" spc="19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communicate</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verbally</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but</a:t>
            </a:r>
            <a:r>
              <a:rPr sz="3100" spc="195" dirty="0">
                <a:latin typeface="Times New Roman" panose="02020603050405020304"/>
                <a:cs typeface="Times New Roman" panose="02020603050405020304"/>
              </a:rPr>
              <a:t> </a:t>
            </a:r>
            <a:r>
              <a:rPr sz="3100" dirty="0">
                <a:latin typeface="Times New Roman" panose="02020603050405020304"/>
                <a:cs typeface="Times New Roman" panose="02020603050405020304"/>
              </a:rPr>
              <a:t>cannot</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read</a:t>
            </a:r>
            <a:r>
              <a:rPr sz="3100" spc="200" dirty="0">
                <a:latin typeface="Times New Roman" panose="02020603050405020304"/>
                <a:cs typeface="Times New Roman" panose="02020603050405020304"/>
              </a:rPr>
              <a:t> </a:t>
            </a:r>
            <a:r>
              <a:rPr sz="3100" dirty="0">
                <a:latin typeface="Times New Roman" panose="02020603050405020304"/>
                <a:cs typeface="Times New Roman" panose="02020603050405020304"/>
              </a:rPr>
              <a:t>or</a:t>
            </a:r>
            <a:r>
              <a:rPr sz="3100" spc="195" dirty="0">
                <a:latin typeface="Times New Roman" panose="02020603050405020304"/>
                <a:cs typeface="Times New Roman" panose="02020603050405020304"/>
              </a:rPr>
              <a:t> </a:t>
            </a:r>
            <a:r>
              <a:rPr sz="3100" dirty="0">
                <a:latin typeface="Times New Roman" panose="02020603050405020304"/>
                <a:cs typeface="Times New Roman" panose="02020603050405020304"/>
              </a:rPr>
              <a:t>write</a:t>
            </a:r>
            <a:r>
              <a:rPr sz="3100" spc="200"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face </a:t>
            </a:r>
            <a:r>
              <a:rPr sz="3100" spc="-10" dirty="0">
                <a:latin typeface="Times New Roman" panose="02020603050405020304"/>
                <a:cs typeface="Times New Roman" panose="02020603050405020304"/>
              </a:rPr>
              <a:t>challenges</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in</a:t>
            </a:r>
            <a:r>
              <a:rPr sz="3100" spc="-35" dirty="0">
                <a:latin typeface="Times New Roman" panose="02020603050405020304"/>
                <a:cs typeface="Times New Roman" panose="02020603050405020304"/>
              </a:rPr>
              <a:t> </a:t>
            </a:r>
            <a:r>
              <a:rPr sz="3100" dirty="0">
                <a:latin typeface="Times New Roman" panose="02020603050405020304"/>
                <a:cs typeface="Times New Roman" panose="02020603050405020304"/>
              </a:rPr>
              <a:t>accessing</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essential</a:t>
            </a:r>
            <a:r>
              <a:rPr sz="3100" spc="-35" dirty="0">
                <a:latin typeface="Times New Roman" panose="02020603050405020304"/>
                <a:cs typeface="Times New Roman" panose="02020603050405020304"/>
              </a:rPr>
              <a:t> </a:t>
            </a:r>
            <a:r>
              <a:rPr sz="3100" dirty="0">
                <a:latin typeface="Times New Roman" panose="02020603050405020304"/>
                <a:cs typeface="Times New Roman" panose="02020603050405020304"/>
              </a:rPr>
              <a:t>goods</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due</a:t>
            </a:r>
            <a:r>
              <a:rPr sz="3100" spc="-3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reliance</a:t>
            </a:r>
            <a:r>
              <a:rPr sz="3100" spc="-35" dirty="0">
                <a:latin typeface="Times New Roman" panose="02020603050405020304"/>
                <a:cs typeface="Times New Roman" panose="02020603050405020304"/>
              </a:rPr>
              <a:t> </a:t>
            </a:r>
            <a:r>
              <a:rPr sz="3100" dirty="0">
                <a:latin typeface="Times New Roman" panose="02020603050405020304"/>
                <a:cs typeface="Times New Roman" panose="02020603050405020304"/>
              </a:rPr>
              <a:t>on</a:t>
            </a:r>
            <a:r>
              <a:rPr sz="3100" spc="-4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written</a:t>
            </a:r>
            <a:r>
              <a:rPr sz="3100" spc="-3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communication</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in</a:t>
            </a:r>
            <a:r>
              <a:rPr sz="3100" spc="-3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traditional</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ration</a:t>
            </a:r>
            <a:r>
              <a:rPr sz="3100" spc="-3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ordering systems.</a:t>
            </a:r>
            <a:endParaRPr sz="3100" dirty="0">
              <a:latin typeface="Times New Roman" panose="02020603050405020304"/>
              <a:cs typeface="Times New Roman" panose="02020603050405020304"/>
            </a:endParaRPr>
          </a:p>
          <a:p>
            <a:pPr marL="252095" indent="-239395" algn="just">
              <a:lnSpc>
                <a:spcPts val="3525"/>
              </a:lnSpc>
              <a:buChar char="-"/>
              <a:tabLst>
                <a:tab pos="252095" algn="l"/>
              </a:tabLst>
            </a:pPr>
            <a:r>
              <a:rPr sz="3100" b="1" spc="-35" dirty="0">
                <a:latin typeface="Times New Roman" panose="02020603050405020304"/>
                <a:cs typeface="Times New Roman" panose="02020603050405020304"/>
              </a:rPr>
              <a:t>Solution:</a:t>
            </a:r>
            <a:r>
              <a:rPr sz="3100" b="1" spc="-95"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Development</a:t>
            </a:r>
            <a:r>
              <a:rPr sz="3100" spc="-95" dirty="0">
                <a:latin typeface="Times New Roman" panose="02020603050405020304"/>
                <a:cs typeface="Times New Roman" panose="02020603050405020304"/>
              </a:rPr>
              <a:t> </a:t>
            </a:r>
            <a:r>
              <a:rPr sz="3100" dirty="0">
                <a:latin typeface="Times New Roman" panose="02020603050405020304"/>
                <a:cs typeface="Times New Roman" panose="02020603050405020304"/>
              </a:rPr>
              <a:t>of</a:t>
            </a:r>
            <a:r>
              <a:rPr sz="3100" spc="-90" dirty="0">
                <a:latin typeface="Times New Roman" panose="02020603050405020304"/>
                <a:cs typeface="Times New Roman" panose="02020603050405020304"/>
              </a:rPr>
              <a:t> </a:t>
            </a:r>
            <a:r>
              <a:rPr sz="3100" dirty="0">
                <a:latin typeface="Times New Roman" panose="02020603050405020304"/>
                <a:cs typeface="Times New Roman" panose="02020603050405020304"/>
              </a:rPr>
              <a:t>a</a:t>
            </a:r>
            <a:r>
              <a:rPr sz="3100" spc="-9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voice-</a:t>
            </a:r>
            <a:r>
              <a:rPr sz="3100" spc="-45" dirty="0">
                <a:latin typeface="Times New Roman" panose="02020603050405020304"/>
                <a:cs typeface="Times New Roman" panose="02020603050405020304"/>
              </a:rPr>
              <a:t>based</a:t>
            </a:r>
            <a:r>
              <a:rPr sz="3100" spc="-90"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ration</a:t>
            </a:r>
            <a:r>
              <a:rPr sz="3100" spc="-95"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ordering </a:t>
            </a:r>
            <a:r>
              <a:rPr sz="3100" spc="-10" dirty="0">
                <a:latin typeface="Times New Roman" panose="02020603050405020304"/>
                <a:cs typeface="Times New Roman" panose="02020603050405020304"/>
              </a:rPr>
              <a:t>system</a:t>
            </a:r>
            <a:r>
              <a:rPr sz="3100" spc="-95" dirty="0">
                <a:latin typeface="Times New Roman" panose="02020603050405020304"/>
                <a:cs typeface="Times New Roman" panose="02020603050405020304"/>
              </a:rPr>
              <a:t> </a:t>
            </a:r>
            <a:r>
              <a:rPr sz="3100" dirty="0">
                <a:latin typeface="Times New Roman" panose="02020603050405020304"/>
                <a:cs typeface="Times New Roman" panose="02020603050405020304"/>
              </a:rPr>
              <a:t>that</a:t>
            </a:r>
            <a:r>
              <a:rPr sz="3100" spc="-90" dirty="0">
                <a:latin typeface="Times New Roman" panose="02020603050405020304"/>
                <a:cs typeface="Times New Roman" panose="02020603050405020304"/>
              </a:rPr>
              <a:t> </a:t>
            </a:r>
            <a:r>
              <a:rPr sz="3100" dirty="0">
                <a:latin typeface="Times New Roman" panose="02020603050405020304"/>
                <a:cs typeface="Times New Roman" panose="02020603050405020304"/>
              </a:rPr>
              <a:t>allows</a:t>
            </a:r>
            <a:r>
              <a:rPr sz="3100" spc="-9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users</a:t>
            </a:r>
            <a:r>
              <a:rPr sz="3100" spc="-90"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95"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order </a:t>
            </a:r>
            <a:r>
              <a:rPr sz="3100" dirty="0">
                <a:latin typeface="Times New Roman" panose="02020603050405020304"/>
                <a:cs typeface="Times New Roman" panose="02020603050405020304"/>
              </a:rPr>
              <a:t>daily</a:t>
            </a:r>
            <a:r>
              <a:rPr sz="3100" spc="-9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necessities</a:t>
            </a:r>
            <a:r>
              <a:rPr sz="3100" spc="-90" dirty="0">
                <a:latin typeface="Times New Roman" panose="02020603050405020304"/>
                <a:cs typeface="Times New Roman" panose="02020603050405020304"/>
              </a:rPr>
              <a:t> </a:t>
            </a:r>
            <a:r>
              <a:rPr sz="3100" dirty="0">
                <a:latin typeface="Times New Roman" panose="02020603050405020304"/>
                <a:cs typeface="Times New Roman" panose="02020603050405020304"/>
              </a:rPr>
              <a:t>via</a:t>
            </a:r>
            <a:r>
              <a:rPr sz="3100" spc="-95"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a</a:t>
            </a:r>
            <a:endParaRPr sz="3100" dirty="0">
              <a:latin typeface="Times New Roman" panose="02020603050405020304"/>
              <a:cs typeface="Times New Roman" panose="02020603050405020304"/>
            </a:endParaRPr>
          </a:p>
          <a:p>
            <a:pPr marL="12700" algn="just">
              <a:lnSpc>
                <a:spcPts val="3675"/>
              </a:lnSpc>
            </a:pPr>
            <a:r>
              <a:rPr sz="3100" spc="-70" dirty="0">
                <a:latin typeface="Times New Roman" panose="02020603050405020304"/>
                <a:cs typeface="Times New Roman" panose="02020603050405020304"/>
              </a:rPr>
              <a:t>simple</a:t>
            </a:r>
            <a:r>
              <a:rPr sz="3100" spc="-12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voice</a:t>
            </a:r>
            <a:r>
              <a:rPr sz="3100" spc="-130"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call.</a:t>
            </a:r>
            <a:endParaRPr sz="3100" dirty="0">
              <a:latin typeface="Times New Roman" panose="02020603050405020304"/>
              <a:cs typeface="Times New Roman" panose="02020603050405020304"/>
            </a:endParaRPr>
          </a:p>
          <a:p>
            <a:pPr marL="241300" indent="-228600" algn="just">
              <a:lnSpc>
                <a:spcPts val="3675"/>
              </a:lnSpc>
              <a:buChar char="-"/>
              <a:tabLst>
                <a:tab pos="241300" algn="l"/>
              </a:tabLst>
            </a:pPr>
            <a:r>
              <a:rPr sz="3100" b="1" spc="-30" dirty="0">
                <a:latin typeface="Times New Roman" panose="02020603050405020304"/>
                <a:cs typeface="Times New Roman" panose="02020603050405020304"/>
              </a:rPr>
              <a:t>Key</a:t>
            </a:r>
            <a:r>
              <a:rPr sz="3100" b="1" spc="-150" dirty="0">
                <a:latin typeface="Times New Roman" panose="02020603050405020304"/>
                <a:cs typeface="Times New Roman" panose="02020603050405020304"/>
              </a:rPr>
              <a:t> </a:t>
            </a:r>
            <a:r>
              <a:rPr sz="3100" b="1" spc="-10" dirty="0">
                <a:latin typeface="Times New Roman" panose="02020603050405020304"/>
                <a:cs typeface="Times New Roman" panose="02020603050405020304"/>
              </a:rPr>
              <a:t>Features:</a:t>
            </a:r>
            <a:endParaRPr sz="3100" dirty="0">
              <a:latin typeface="Times New Roman" panose="02020603050405020304"/>
              <a:cs typeface="Times New Roman" panose="02020603050405020304"/>
            </a:endParaRPr>
          </a:p>
          <a:p>
            <a:pPr marL="929640" lvl="1" indent="-228600" algn="just">
              <a:lnSpc>
                <a:spcPts val="3675"/>
              </a:lnSpc>
              <a:buChar char="-"/>
              <a:tabLst>
                <a:tab pos="929640" algn="l"/>
              </a:tabLst>
            </a:pPr>
            <a:r>
              <a:rPr sz="3100" spc="-45" dirty="0">
                <a:latin typeface="Times New Roman" panose="02020603050405020304"/>
                <a:cs typeface="Times New Roman" panose="02020603050405020304"/>
              </a:rPr>
              <a:t>Multilingual</a:t>
            </a:r>
            <a:r>
              <a:rPr sz="3100" spc="35" dirty="0">
                <a:latin typeface="Times New Roman" panose="02020603050405020304"/>
                <a:cs typeface="Times New Roman" panose="02020603050405020304"/>
              </a:rPr>
              <a:t> </a:t>
            </a:r>
            <a:r>
              <a:rPr sz="3100" spc="-85" dirty="0">
                <a:latin typeface="Times New Roman" panose="02020603050405020304"/>
                <a:cs typeface="Times New Roman" panose="02020603050405020304"/>
              </a:rPr>
              <a:t>speech-</a:t>
            </a:r>
            <a:r>
              <a:rPr sz="3100" spc="-10" dirty="0">
                <a:latin typeface="Times New Roman" panose="02020603050405020304"/>
                <a:cs typeface="Times New Roman" panose="02020603050405020304"/>
              </a:rPr>
              <a:t>to-</a:t>
            </a:r>
            <a:r>
              <a:rPr sz="3100" dirty="0">
                <a:latin typeface="Times New Roman" panose="02020603050405020304"/>
                <a:cs typeface="Times New Roman" panose="02020603050405020304"/>
              </a:rPr>
              <a:t>text</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conversion.</a:t>
            </a:r>
            <a:endParaRPr sz="3100" dirty="0">
              <a:latin typeface="Times New Roman" panose="02020603050405020304"/>
              <a:cs typeface="Times New Roman" panose="02020603050405020304"/>
            </a:endParaRPr>
          </a:p>
          <a:p>
            <a:pPr marL="929640" lvl="1" indent="-228600" algn="just">
              <a:lnSpc>
                <a:spcPts val="3675"/>
              </a:lnSpc>
              <a:buChar char="-"/>
              <a:tabLst>
                <a:tab pos="929640" algn="l"/>
              </a:tabLst>
            </a:pPr>
            <a:r>
              <a:rPr sz="3100" spc="-25" dirty="0">
                <a:latin typeface="Times New Roman" panose="02020603050405020304"/>
                <a:cs typeface="Times New Roman" panose="02020603050405020304"/>
              </a:rPr>
              <a:t>Natural</a:t>
            </a:r>
            <a:r>
              <a:rPr sz="3100" spc="-110"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Language</a:t>
            </a:r>
            <a:r>
              <a:rPr sz="3100" spc="-100"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Processing</a:t>
            </a:r>
            <a:r>
              <a:rPr sz="3100" spc="-100"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(NLP)</a:t>
            </a:r>
            <a:r>
              <a:rPr sz="3100" spc="-100"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100" dirty="0">
                <a:latin typeface="Times New Roman" panose="02020603050405020304"/>
                <a:cs typeface="Times New Roman" panose="02020603050405020304"/>
              </a:rPr>
              <a:t> </a:t>
            </a:r>
            <a:r>
              <a:rPr sz="3100" dirty="0">
                <a:latin typeface="Times New Roman" panose="02020603050405020304"/>
                <a:cs typeface="Times New Roman" panose="02020603050405020304"/>
              </a:rPr>
              <a:t>extract</a:t>
            </a:r>
            <a:r>
              <a:rPr sz="3100" spc="-10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item</a:t>
            </a:r>
            <a:r>
              <a:rPr sz="3100" spc="-100" dirty="0">
                <a:latin typeface="Times New Roman" panose="02020603050405020304"/>
                <a:cs typeface="Times New Roman" panose="02020603050405020304"/>
              </a:rPr>
              <a:t> </a:t>
            </a:r>
            <a:r>
              <a:rPr sz="3100" spc="-45" dirty="0">
                <a:latin typeface="Times New Roman" panose="02020603050405020304"/>
                <a:cs typeface="Times New Roman" panose="02020603050405020304"/>
              </a:rPr>
              <a:t>names,</a:t>
            </a:r>
            <a:r>
              <a:rPr sz="3100" spc="-95"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quantities,</a:t>
            </a:r>
            <a:r>
              <a:rPr sz="3100" spc="-10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90" dirty="0">
                <a:latin typeface="Times New Roman" panose="02020603050405020304"/>
                <a:cs typeface="Times New Roman" panose="02020603050405020304"/>
              </a:rPr>
              <a:t> </a:t>
            </a:r>
            <a:r>
              <a:rPr sz="3100" spc="-85" dirty="0">
                <a:latin typeface="Times New Roman" panose="02020603050405020304"/>
                <a:cs typeface="Times New Roman" panose="02020603050405020304"/>
              </a:rPr>
              <a:t>delivery</a:t>
            </a:r>
            <a:r>
              <a:rPr sz="3100" spc="-10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preferences.</a:t>
            </a:r>
            <a:endParaRPr sz="3100" dirty="0">
              <a:latin typeface="Times New Roman" panose="02020603050405020304"/>
              <a:cs typeface="Times New Roman" panose="02020603050405020304"/>
            </a:endParaRPr>
          </a:p>
          <a:p>
            <a:pPr marL="929640" lvl="1" indent="-228600" algn="just">
              <a:lnSpc>
                <a:spcPts val="3675"/>
              </a:lnSpc>
              <a:buChar char="-"/>
              <a:tabLst>
                <a:tab pos="929640" algn="l"/>
              </a:tabLst>
            </a:pPr>
            <a:r>
              <a:rPr sz="3100" dirty="0">
                <a:latin typeface="Times New Roman" panose="02020603050405020304"/>
                <a:cs typeface="Times New Roman" panose="02020603050405020304"/>
              </a:rPr>
              <a:t>User</a:t>
            </a:r>
            <a:r>
              <a:rPr sz="3100" spc="-110"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confirmation</a:t>
            </a:r>
            <a:r>
              <a:rPr sz="3100" spc="-105" dirty="0">
                <a:latin typeface="Times New Roman" panose="02020603050405020304"/>
                <a:cs typeface="Times New Roman" panose="02020603050405020304"/>
              </a:rPr>
              <a:t> </a:t>
            </a:r>
            <a:r>
              <a:rPr sz="3100" spc="-65" dirty="0">
                <a:latin typeface="Times New Roman" panose="02020603050405020304"/>
                <a:cs typeface="Times New Roman" panose="02020603050405020304"/>
              </a:rPr>
              <a:t>before</a:t>
            </a:r>
            <a:r>
              <a:rPr sz="3100" spc="-110" dirty="0">
                <a:latin typeface="Times New Roman" panose="02020603050405020304"/>
                <a:cs typeface="Times New Roman" panose="02020603050405020304"/>
              </a:rPr>
              <a:t> </a:t>
            </a:r>
            <a:r>
              <a:rPr sz="3100" spc="-45" dirty="0">
                <a:latin typeface="Times New Roman" panose="02020603050405020304"/>
                <a:cs typeface="Times New Roman" panose="02020603050405020304"/>
              </a:rPr>
              <a:t>finalizing</a:t>
            </a:r>
            <a:r>
              <a:rPr sz="3100" spc="-10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the</a:t>
            </a:r>
            <a:r>
              <a:rPr sz="3100" spc="-11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order.</a:t>
            </a:r>
            <a:endParaRPr sz="3100" dirty="0">
              <a:latin typeface="Times New Roman" panose="02020603050405020304"/>
              <a:cs typeface="Times New Roman" panose="02020603050405020304"/>
            </a:endParaRPr>
          </a:p>
          <a:p>
            <a:pPr marL="12700" marR="5080" indent="276860" algn="just">
              <a:lnSpc>
                <a:spcPts val="3680"/>
              </a:lnSpc>
              <a:spcBef>
                <a:spcPts val="110"/>
              </a:spcBef>
              <a:buChar char="-"/>
              <a:tabLst>
                <a:tab pos="289560" algn="l"/>
              </a:tabLst>
            </a:pPr>
            <a:r>
              <a:rPr sz="3100" b="1" spc="-50" dirty="0">
                <a:latin typeface="Times New Roman" panose="02020603050405020304"/>
                <a:cs typeface="Times New Roman" panose="02020603050405020304"/>
              </a:rPr>
              <a:t>Impact:</a:t>
            </a:r>
            <a:r>
              <a:rPr sz="3100" b="1" spc="40" dirty="0">
                <a:latin typeface="Times New Roman" panose="02020603050405020304"/>
                <a:cs typeface="Times New Roman" panose="02020603050405020304"/>
              </a:rPr>
              <a:t> </a:t>
            </a:r>
            <a:r>
              <a:rPr sz="3100" spc="-45" dirty="0">
                <a:latin typeface="Times New Roman" panose="02020603050405020304"/>
                <a:cs typeface="Times New Roman" panose="02020603050405020304"/>
              </a:rPr>
              <a:t>Enhances</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accessibility</a:t>
            </a:r>
            <a:r>
              <a:rPr sz="3100" spc="45" dirty="0">
                <a:latin typeface="Times New Roman" panose="02020603050405020304"/>
                <a:cs typeface="Times New Roman" panose="02020603050405020304"/>
              </a:rPr>
              <a:t> </a:t>
            </a:r>
            <a:r>
              <a:rPr sz="3100" dirty="0">
                <a:latin typeface="Times New Roman" panose="02020603050405020304"/>
                <a:cs typeface="Times New Roman" panose="02020603050405020304"/>
              </a:rPr>
              <a:t>and</a:t>
            </a:r>
            <a:r>
              <a:rPr sz="3100" spc="40"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convenience</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for</a:t>
            </a:r>
            <a:r>
              <a:rPr sz="3100" spc="45" dirty="0">
                <a:latin typeface="Times New Roman" panose="02020603050405020304"/>
                <a:cs typeface="Times New Roman" panose="02020603050405020304"/>
              </a:rPr>
              <a:t> </a:t>
            </a:r>
            <a:r>
              <a:rPr sz="3100" spc="-75" dirty="0">
                <a:latin typeface="Times New Roman" panose="02020603050405020304"/>
                <a:cs typeface="Times New Roman" panose="02020603050405020304"/>
              </a:rPr>
              <a:t>uneducated</a:t>
            </a:r>
            <a:r>
              <a:rPr sz="3100" spc="40"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individuals,</a:t>
            </a:r>
            <a:r>
              <a:rPr sz="3100" spc="40"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promoting</a:t>
            </a:r>
            <a:r>
              <a:rPr sz="3100" spc="45"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inclusivity</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and</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digital </a:t>
            </a:r>
            <a:r>
              <a:rPr sz="3100" spc="-25" dirty="0">
                <a:latin typeface="Times New Roman" panose="02020603050405020304"/>
                <a:cs typeface="Times New Roman" panose="02020603050405020304"/>
              </a:rPr>
              <a:t>empowerment.</a:t>
            </a:r>
            <a:endParaRPr sz="31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99978" y="0"/>
            <a:ext cx="3693160" cy="997585"/>
            <a:chOff x="14599978" y="0"/>
            <a:chExt cx="3693160" cy="997585"/>
          </a:xfrm>
        </p:grpSpPr>
        <p:sp>
          <p:nvSpPr>
            <p:cNvPr id="3" name="object 3"/>
            <p:cNvSpPr/>
            <p:nvPr/>
          </p:nvSpPr>
          <p:spPr>
            <a:xfrm>
              <a:off x="14604745" y="40954"/>
              <a:ext cx="3683635" cy="574040"/>
            </a:xfrm>
            <a:custGeom>
              <a:avLst/>
              <a:gdLst/>
              <a:ahLst/>
              <a:cxnLst/>
              <a:rect l="l" t="t" r="r" b="b"/>
              <a:pathLst>
                <a:path w="3683634" h="574040">
                  <a:moveTo>
                    <a:pt x="3683255" y="473"/>
                  </a:moveTo>
                  <a:lnTo>
                    <a:pt x="3681102" y="442"/>
                  </a:lnTo>
                  <a:lnTo>
                    <a:pt x="3632025" y="0"/>
                  </a:lnTo>
                  <a:lnTo>
                    <a:pt x="3583823" y="42"/>
                  </a:lnTo>
                  <a:lnTo>
                    <a:pt x="3536647" y="770"/>
                  </a:lnTo>
                  <a:lnTo>
                    <a:pt x="3490651" y="2382"/>
                  </a:lnTo>
                  <a:lnTo>
                    <a:pt x="3445986" y="5078"/>
                  </a:lnTo>
                  <a:lnTo>
                    <a:pt x="3402806" y="9060"/>
                  </a:lnTo>
                  <a:lnTo>
                    <a:pt x="3361263" y="14526"/>
                  </a:lnTo>
                  <a:lnTo>
                    <a:pt x="3321510" y="21676"/>
                  </a:lnTo>
                  <a:lnTo>
                    <a:pt x="3283699" y="30711"/>
                  </a:lnTo>
                  <a:lnTo>
                    <a:pt x="3210297" y="56888"/>
                  </a:lnTo>
                  <a:lnTo>
                    <a:pt x="3148281" y="91752"/>
                  </a:lnTo>
                  <a:lnTo>
                    <a:pt x="3100826" y="131894"/>
                  </a:lnTo>
                  <a:lnTo>
                    <a:pt x="3064030" y="176043"/>
                  </a:lnTo>
                  <a:lnTo>
                    <a:pt x="3033992" y="222929"/>
                  </a:lnTo>
                  <a:lnTo>
                    <a:pt x="3006811" y="271282"/>
                  </a:lnTo>
                  <a:lnTo>
                    <a:pt x="2993073" y="295611"/>
                  </a:lnTo>
                  <a:lnTo>
                    <a:pt x="2962865" y="343783"/>
                  </a:lnTo>
                  <a:lnTo>
                    <a:pt x="2925763" y="390246"/>
                  </a:lnTo>
                  <a:lnTo>
                    <a:pt x="2877865" y="433730"/>
                  </a:lnTo>
                  <a:lnTo>
                    <a:pt x="2815272" y="472965"/>
                  </a:lnTo>
                  <a:lnTo>
                    <a:pt x="2777245" y="490593"/>
                  </a:lnTo>
                  <a:lnTo>
                    <a:pt x="2734082" y="506682"/>
                  </a:lnTo>
                  <a:lnTo>
                    <a:pt x="2685294" y="521074"/>
                  </a:lnTo>
                  <a:lnTo>
                    <a:pt x="2630394" y="533609"/>
                  </a:lnTo>
                  <a:lnTo>
                    <a:pt x="2568895" y="544130"/>
                  </a:lnTo>
                  <a:lnTo>
                    <a:pt x="2500460" y="552581"/>
                  </a:lnTo>
                  <a:lnTo>
                    <a:pt x="2423069" y="559452"/>
                  </a:lnTo>
                  <a:lnTo>
                    <a:pt x="2381268" y="562327"/>
                  </a:lnTo>
                  <a:lnTo>
                    <a:pt x="2337529" y="564844"/>
                  </a:lnTo>
                  <a:lnTo>
                    <a:pt x="2291956" y="567018"/>
                  </a:lnTo>
                  <a:lnTo>
                    <a:pt x="2244647" y="568860"/>
                  </a:lnTo>
                  <a:lnTo>
                    <a:pt x="2195704" y="570382"/>
                  </a:lnTo>
                  <a:lnTo>
                    <a:pt x="2145228" y="571599"/>
                  </a:lnTo>
                  <a:lnTo>
                    <a:pt x="2093320" y="572522"/>
                  </a:lnTo>
                  <a:lnTo>
                    <a:pt x="2040080" y="573165"/>
                  </a:lnTo>
                  <a:lnTo>
                    <a:pt x="1985610" y="573539"/>
                  </a:lnTo>
                  <a:lnTo>
                    <a:pt x="1930009" y="573658"/>
                  </a:lnTo>
                  <a:lnTo>
                    <a:pt x="1873380" y="573534"/>
                  </a:lnTo>
                  <a:lnTo>
                    <a:pt x="1815823" y="573181"/>
                  </a:lnTo>
                  <a:lnTo>
                    <a:pt x="1757438" y="572610"/>
                  </a:lnTo>
                  <a:lnTo>
                    <a:pt x="1698326" y="571834"/>
                  </a:lnTo>
                  <a:lnTo>
                    <a:pt x="1638589" y="570867"/>
                  </a:lnTo>
                  <a:lnTo>
                    <a:pt x="1578327" y="569720"/>
                  </a:lnTo>
                  <a:lnTo>
                    <a:pt x="1517641" y="568407"/>
                  </a:lnTo>
                  <a:lnTo>
                    <a:pt x="1456632" y="566940"/>
                  </a:lnTo>
                  <a:lnTo>
                    <a:pt x="1395400" y="565332"/>
                  </a:lnTo>
                  <a:lnTo>
                    <a:pt x="1334047" y="563595"/>
                  </a:lnTo>
                  <a:lnTo>
                    <a:pt x="1272673" y="561743"/>
                  </a:lnTo>
                  <a:lnTo>
                    <a:pt x="1211379" y="559788"/>
                  </a:lnTo>
                  <a:lnTo>
                    <a:pt x="1150267" y="557742"/>
                  </a:lnTo>
                  <a:lnTo>
                    <a:pt x="1089436" y="555619"/>
                  </a:lnTo>
                  <a:lnTo>
                    <a:pt x="1028987" y="553431"/>
                  </a:lnTo>
                  <a:lnTo>
                    <a:pt x="969022" y="551191"/>
                  </a:lnTo>
                  <a:lnTo>
                    <a:pt x="909641" y="548911"/>
                  </a:lnTo>
                  <a:lnTo>
                    <a:pt x="850946" y="546605"/>
                  </a:lnTo>
                  <a:lnTo>
                    <a:pt x="793036" y="544284"/>
                  </a:lnTo>
                  <a:lnTo>
                    <a:pt x="736013" y="541962"/>
                  </a:lnTo>
                  <a:lnTo>
                    <a:pt x="679977" y="539652"/>
                  </a:lnTo>
                  <a:lnTo>
                    <a:pt x="625030" y="537365"/>
                  </a:lnTo>
                  <a:lnTo>
                    <a:pt x="571273" y="535115"/>
                  </a:lnTo>
                  <a:lnTo>
                    <a:pt x="518805" y="532914"/>
                  </a:lnTo>
                  <a:lnTo>
                    <a:pt x="467728" y="530776"/>
                  </a:lnTo>
                  <a:lnTo>
                    <a:pt x="418143" y="528712"/>
                  </a:lnTo>
                  <a:lnTo>
                    <a:pt x="370151" y="526736"/>
                  </a:lnTo>
                  <a:lnTo>
                    <a:pt x="323851" y="524859"/>
                  </a:lnTo>
                  <a:lnTo>
                    <a:pt x="279347" y="523096"/>
                  </a:lnTo>
                  <a:lnTo>
                    <a:pt x="236737" y="521459"/>
                  </a:lnTo>
                  <a:lnTo>
                    <a:pt x="196123" y="519959"/>
                  </a:lnTo>
                  <a:lnTo>
                    <a:pt x="157606" y="518611"/>
                  </a:lnTo>
                  <a:lnTo>
                    <a:pt x="87265" y="516418"/>
                  </a:lnTo>
                  <a:lnTo>
                    <a:pt x="26521" y="514981"/>
                  </a:lnTo>
                  <a:lnTo>
                    <a:pt x="0" y="514578"/>
                  </a:lnTo>
                </a:path>
              </a:pathLst>
            </a:custGeom>
            <a:ln w="9532">
              <a:solidFill>
                <a:srgbClr val="ECE15C"/>
              </a:solidFill>
            </a:ln>
          </p:spPr>
          <p:txBody>
            <a:bodyPr wrap="square" lIns="0" tIns="0" rIns="0" bIns="0" rtlCol="0"/>
            <a:lstStyle/>
            <a:p>
              <a:endParaRPr/>
            </a:p>
          </p:txBody>
        </p:sp>
        <p:sp>
          <p:nvSpPr>
            <p:cNvPr id="4" name="object 4"/>
            <p:cNvSpPr/>
            <p:nvPr/>
          </p:nvSpPr>
          <p:spPr>
            <a:xfrm>
              <a:off x="16035965" y="0"/>
              <a:ext cx="2252345" cy="997585"/>
            </a:xfrm>
            <a:custGeom>
              <a:avLst/>
              <a:gdLst/>
              <a:ahLst/>
              <a:cxnLst/>
              <a:rect l="l" t="t" r="r" b="b"/>
              <a:pathLst>
                <a:path w="2252344" h="997585">
                  <a:moveTo>
                    <a:pt x="1756423" y="997052"/>
                  </a:moveTo>
                  <a:lnTo>
                    <a:pt x="1707682" y="997052"/>
                  </a:lnTo>
                  <a:lnTo>
                    <a:pt x="1658970" y="995372"/>
                  </a:lnTo>
                  <a:lnTo>
                    <a:pt x="1610308" y="992004"/>
                  </a:lnTo>
                  <a:lnTo>
                    <a:pt x="1561749" y="986937"/>
                  </a:lnTo>
                  <a:lnTo>
                    <a:pt x="1474999" y="974429"/>
                  </a:lnTo>
                  <a:lnTo>
                    <a:pt x="1436615" y="967633"/>
                  </a:lnTo>
                  <a:lnTo>
                    <a:pt x="1398624" y="959535"/>
                  </a:lnTo>
                  <a:lnTo>
                    <a:pt x="1361453" y="949892"/>
                  </a:lnTo>
                  <a:lnTo>
                    <a:pt x="1240966" y="915339"/>
                  </a:lnTo>
                  <a:lnTo>
                    <a:pt x="1191368" y="900518"/>
                  </a:lnTo>
                  <a:lnTo>
                    <a:pt x="1142125" y="884568"/>
                  </a:lnTo>
                  <a:lnTo>
                    <a:pt x="1093268" y="867508"/>
                  </a:lnTo>
                  <a:lnTo>
                    <a:pt x="1044824" y="849357"/>
                  </a:lnTo>
                  <a:lnTo>
                    <a:pt x="996826" y="830133"/>
                  </a:lnTo>
                  <a:lnTo>
                    <a:pt x="949301" y="809855"/>
                  </a:lnTo>
                  <a:lnTo>
                    <a:pt x="902279" y="788543"/>
                  </a:lnTo>
                  <a:lnTo>
                    <a:pt x="855792" y="766214"/>
                  </a:lnTo>
                  <a:lnTo>
                    <a:pt x="809867" y="742888"/>
                  </a:lnTo>
                  <a:lnTo>
                    <a:pt x="718444" y="693672"/>
                  </a:lnTo>
                  <a:lnTo>
                    <a:pt x="672706" y="668045"/>
                  </a:lnTo>
                  <a:lnTo>
                    <a:pt x="627357" y="641690"/>
                  </a:lnTo>
                  <a:lnTo>
                    <a:pt x="582435" y="614595"/>
                  </a:lnTo>
                  <a:lnTo>
                    <a:pt x="537978" y="586748"/>
                  </a:lnTo>
                  <a:lnTo>
                    <a:pt x="494023" y="558135"/>
                  </a:lnTo>
                  <a:lnTo>
                    <a:pt x="450609" y="528744"/>
                  </a:lnTo>
                  <a:lnTo>
                    <a:pt x="407772" y="498563"/>
                  </a:lnTo>
                  <a:lnTo>
                    <a:pt x="365551" y="467578"/>
                  </a:lnTo>
                  <a:lnTo>
                    <a:pt x="323984" y="435779"/>
                  </a:lnTo>
                  <a:lnTo>
                    <a:pt x="285955" y="405275"/>
                  </a:lnTo>
                  <a:lnTo>
                    <a:pt x="249350" y="373656"/>
                  </a:lnTo>
                  <a:lnTo>
                    <a:pt x="214226" y="340770"/>
                  </a:lnTo>
                  <a:lnTo>
                    <a:pt x="180706" y="306523"/>
                  </a:lnTo>
                  <a:lnTo>
                    <a:pt x="148900" y="270807"/>
                  </a:lnTo>
                  <a:lnTo>
                    <a:pt x="118913" y="233514"/>
                  </a:lnTo>
                  <a:lnTo>
                    <a:pt x="90852" y="194535"/>
                  </a:lnTo>
                  <a:lnTo>
                    <a:pt x="64757" y="153640"/>
                  </a:lnTo>
                  <a:lnTo>
                    <a:pt x="40942" y="111091"/>
                  </a:lnTo>
                  <a:lnTo>
                    <a:pt x="21302" y="66996"/>
                  </a:lnTo>
                  <a:lnTo>
                    <a:pt x="5542" y="21659"/>
                  </a:lnTo>
                  <a:lnTo>
                    <a:pt x="0" y="0"/>
                  </a:lnTo>
                  <a:lnTo>
                    <a:pt x="91077" y="0"/>
                  </a:lnTo>
                  <a:lnTo>
                    <a:pt x="100557" y="28409"/>
                  </a:lnTo>
                  <a:lnTo>
                    <a:pt x="122504" y="76156"/>
                  </a:lnTo>
                  <a:lnTo>
                    <a:pt x="148527" y="122810"/>
                  </a:lnTo>
                  <a:lnTo>
                    <a:pt x="177455" y="166680"/>
                  </a:lnTo>
                  <a:lnTo>
                    <a:pt x="209027" y="207980"/>
                  </a:lnTo>
                  <a:lnTo>
                    <a:pt x="242980" y="246924"/>
                  </a:lnTo>
                  <a:lnTo>
                    <a:pt x="279052" y="283727"/>
                  </a:lnTo>
                  <a:lnTo>
                    <a:pt x="316981" y="318601"/>
                  </a:lnTo>
                  <a:lnTo>
                    <a:pt x="356504" y="351763"/>
                  </a:lnTo>
                  <a:lnTo>
                    <a:pt x="397361" y="383425"/>
                  </a:lnTo>
                  <a:lnTo>
                    <a:pt x="437852" y="412939"/>
                  </a:lnTo>
                  <a:lnTo>
                    <a:pt x="478725" y="441816"/>
                  </a:lnTo>
                  <a:lnTo>
                    <a:pt x="519983" y="470046"/>
                  </a:lnTo>
                  <a:lnTo>
                    <a:pt x="561628" y="497619"/>
                  </a:lnTo>
                  <a:lnTo>
                    <a:pt x="603664" y="524525"/>
                  </a:lnTo>
                  <a:lnTo>
                    <a:pt x="646095" y="550757"/>
                  </a:lnTo>
                  <a:lnTo>
                    <a:pt x="688922" y="576304"/>
                  </a:lnTo>
                  <a:lnTo>
                    <a:pt x="732150" y="601156"/>
                  </a:lnTo>
                  <a:lnTo>
                    <a:pt x="775781" y="625306"/>
                  </a:lnTo>
                  <a:lnTo>
                    <a:pt x="819819" y="648742"/>
                  </a:lnTo>
                  <a:lnTo>
                    <a:pt x="864266" y="671456"/>
                  </a:lnTo>
                  <a:lnTo>
                    <a:pt x="909126" y="693439"/>
                  </a:lnTo>
                  <a:lnTo>
                    <a:pt x="954402" y="714681"/>
                  </a:lnTo>
                  <a:lnTo>
                    <a:pt x="997071" y="733955"/>
                  </a:lnTo>
                  <a:lnTo>
                    <a:pt x="1039990" y="752368"/>
                  </a:lnTo>
                  <a:lnTo>
                    <a:pt x="1083158" y="769914"/>
                  </a:lnTo>
                  <a:lnTo>
                    <a:pt x="1126572" y="786587"/>
                  </a:lnTo>
                  <a:lnTo>
                    <a:pt x="1170229" y="802382"/>
                  </a:lnTo>
                  <a:lnTo>
                    <a:pt x="1238273" y="825720"/>
                  </a:lnTo>
                  <a:lnTo>
                    <a:pt x="1286746" y="841322"/>
                  </a:lnTo>
                  <a:lnTo>
                    <a:pt x="1361907" y="862108"/>
                  </a:lnTo>
                  <a:lnTo>
                    <a:pt x="1413025" y="873951"/>
                  </a:lnTo>
                  <a:lnTo>
                    <a:pt x="1464436" y="884053"/>
                  </a:lnTo>
                  <a:lnTo>
                    <a:pt x="1516112" y="892420"/>
                  </a:lnTo>
                  <a:lnTo>
                    <a:pt x="1568027" y="899060"/>
                  </a:lnTo>
                  <a:lnTo>
                    <a:pt x="1620155" y="903979"/>
                  </a:lnTo>
                  <a:lnTo>
                    <a:pt x="1672468" y="907185"/>
                  </a:lnTo>
                  <a:lnTo>
                    <a:pt x="1724940" y="908684"/>
                  </a:lnTo>
                  <a:lnTo>
                    <a:pt x="2200783" y="908684"/>
                  </a:lnTo>
                  <a:lnTo>
                    <a:pt x="2189204" y="914887"/>
                  </a:lnTo>
                  <a:lnTo>
                    <a:pt x="2142985" y="934824"/>
                  </a:lnTo>
                  <a:lnTo>
                    <a:pt x="2095017" y="950727"/>
                  </a:lnTo>
                  <a:lnTo>
                    <a:pt x="2045454" y="962362"/>
                  </a:lnTo>
                  <a:lnTo>
                    <a:pt x="1997926" y="972225"/>
                  </a:lnTo>
                  <a:lnTo>
                    <a:pt x="1950065" y="980469"/>
                  </a:lnTo>
                  <a:lnTo>
                    <a:pt x="1901927" y="987084"/>
                  </a:lnTo>
                  <a:lnTo>
                    <a:pt x="1854103" y="992004"/>
                  </a:lnTo>
                  <a:lnTo>
                    <a:pt x="1854373" y="992004"/>
                  </a:lnTo>
                  <a:lnTo>
                    <a:pt x="1805230" y="995372"/>
                  </a:lnTo>
                  <a:lnTo>
                    <a:pt x="1805427" y="995372"/>
                  </a:lnTo>
                  <a:lnTo>
                    <a:pt x="1756423" y="997052"/>
                  </a:lnTo>
                  <a:close/>
                </a:path>
                <a:path w="2252344" h="997585">
                  <a:moveTo>
                    <a:pt x="2252034" y="524761"/>
                  </a:moveTo>
                  <a:lnTo>
                    <a:pt x="2243697" y="520401"/>
                  </a:lnTo>
                  <a:lnTo>
                    <a:pt x="2197378" y="502290"/>
                  </a:lnTo>
                  <a:lnTo>
                    <a:pt x="2151527" y="483418"/>
                  </a:lnTo>
                  <a:lnTo>
                    <a:pt x="2106089" y="463866"/>
                  </a:lnTo>
                  <a:lnTo>
                    <a:pt x="2061011" y="443712"/>
                  </a:lnTo>
                  <a:lnTo>
                    <a:pt x="2016238" y="423036"/>
                  </a:lnTo>
                  <a:lnTo>
                    <a:pt x="1971717" y="401916"/>
                  </a:lnTo>
                  <a:lnTo>
                    <a:pt x="1927393" y="380432"/>
                  </a:lnTo>
                  <a:lnTo>
                    <a:pt x="1791255" y="312773"/>
                  </a:lnTo>
                  <a:lnTo>
                    <a:pt x="1696169" y="264111"/>
                  </a:lnTo>
                  <a:lnTo>
                    <a:pt x="1648975" y="239273"/>
                  </a:lnTo>
                  <a:lnTo>
                    <a:pt x="1602032" y="214039"/>
                  </a:lnTo>
                  <a:lnTo>
                    <a:pt x="1555353" y="188362"/>
                  </a:lnTo>
                  <a:lnTo>
                    <a:pt x="1508952" y="162199"/>
                  </a:lnTo>
                  <a:lnTo>
                    <a:pt x="1462840" y="135505"/>
                  </a:lnTo>
                  <a:lnTo>
                    <a:pt x="1417033" y="108234"/>
                  </a:lnTo>
                  <a:lnTo>
                    <a:pt x="1370197" y="82613"/>
                  </a:lnTo>
                  <a:lnTo>
                    <a:pt x="1324252" y="55433"/>
                  </a:lnTo>
                  <a:lnTo>
                    <a:pt x="1279197" y="26691"/>
                  </a:lnTo>
                  <a:lnTo>
                    <a:pt x="1240306" y="0"/>
                  </a:lnTo>
                  <a:lnTo>
                    <a:pt x="1400792" y="0"/>
                  </a:lnTo>
                  <a:lnTo>
                    <a:pt x="1406462" y="3468"/>
                  </a:lnTo>
                  <a:lnTo>
                    <a:pt x="1450771" y="29602"/>
                  </a:lnTo>
                  <a:lnTo>
                    <a:pt x="1495412" y="55134"/>
                  </a:lnTo>
                  <a:lnTo>
                    <a:pt x="1540320" y="80182"/>
                  </a:lnTo>
                  <a:lnTo>
                    <a:pt x="1719057" y="177029"/>
                  </a:lnTo>
                  <a:lnTo>
                    <a:pt x="1762267" y="199949"/>
                  </a:lnTo>
                  <a:lnTo>
                    <a:pt x="1805628" y="222447"/>
                  </a:lnTo>
                  <a:lnTo>
                    <a:pt x="1892810" y="266361"/>
                  </a:lnTo>
                  <a:lnTo>
                    <a:pt x="2024756" y="330221"/>
                  </a:lnTo>
                  <a:lnTo>
                    <a:pt x="2069057" y="351156"/>
                  </a:lnTo>
                  <a:lnTo>
                    <a:pt x="2109404" y="368720"/>
                  </a:lnTo>
                  <a:lnTo>
                    <a:pt x="2231610" y="424166"/>
                  </a:lnTo>
                  <a:lnTo>
                    <a:pt x="2252034" y="424166"/>
                  </a:lnTo>
                  <a:lnTo>
                    <a:pt x="2252034" y="524761"/>
                  </a:lnTo>
                  <a:close/>
                </a:path>
                <a:path w="2252344" h="997585">
                  <a:moveTo>
                    <a:pt x="2252034" y="424166"/>
                  </a:moveTo>
                  <a:lnTo>
                    <a:pt x="2231610" y="424166"/>
                  </a:lnTo>
                  <a:lnTo>
                    <a:pt x="2235798" y="415980"/>
                  </a:lnTo>
                  <a:lnTo>
                    <a:pt x="2161278" y="313367"/>
                  </a:lnTo>
                  <a:lnTo>
                    <a:pt x="2131403" y="273699"/>
                  </a:lnTo>
                  <a:lnTo>
                    <a:pt x="2101200" y="234151"/>
                  </a:lnTo>
                  <a:lnTo>
                    <a:pt x="2070581" y="194829"/>
                  </a:lnTo>
                  <a:lnTo>
                    <a:pt x="2039455" y="155837"/>
                  </a:lnTo>
                  <a:lnTo>
                    <a:pt x="2007732" y="117280"/>
                  </a:lnTo>
                  <a:lnTo>
                    <a:pt x="1975324" y="79262"/>
                  </a:lnTo>
                  <a:lnTo>
                    <a:pt x="1942141" y="41890"/>
                  </a:lnTo>
                  <a:lnTo>
                    <a:pt x="1908093" y="5266"/>
                  </a:lnTo>
                  <a:lnTo>
                    <a:pt x="1902939" y="0"/>
                  </a:lnTo>
                  <a:lnTo>
                    <a:pt x="2017674" y="0"/>
                  </a:lnTo>
                  <a:lnTo>
                    <a:pt x="2052279" y="39192"/>
                  </a:lnTo>
                  <a:lnTo>
                    <a:pt x="2086929" y="79672"/>
                  </a:lnTo>
                  <a:lnTo>
                    <a:pt x="2120914" y="120613"/>
                  </a:lnTo>
                  <a:lnTo>
                    <a:pt x="2154247" y="162004"/>
                  </a:lnTo>
                  <a:lnTo>
                    <a:pt x="2186944" y="203838"/>
                  </a:lnTo>
                  <a:lnTo>
                    <a:pt x="2219018" y="246106"/>
                  </a:lnTo>
                  <a:lnTo>
                    <a:pt x="2250485" y="288799"/>
                  </a:lnTo>
                  <a:lnTo>
                    <a:pt x="2252034" y="290963"/>
                  </a:lnTo>
                  <a:lnTo>
                    <a:pt x="2252034" y="424166"/>
                  </a:lnTo>
                  <a:close/>
                </a:path>
                <a:path w="2252344" h="997585">
                  <a:moveTo>
                    <a:pt x="2200783" y="908684"/>
                  </a:moveTo>
                  <a:lnTo>
                    <a:pt x="1724940" y="908684"/>
                  </a:lnTo>
                  <a:lnTo>
                    <a:pt x="1777545" y="908485"/>
                  </a:lnTo>
                  <a:lnTo>
                    <a:pt x="1830165" y="906396"/>
                  </a:lnTo>
                  <a:lnTo>
                    <a:pt x="1882461" y="902376"/>
                  </a:lnTo>
                  <a:lnTo>
                    <a:pt x="1934331" y="896154"/>
                  </a:lnTo>
                  <a:lnTo>
                    <a:pt x="1985674" y="887460"/>
                  </a:lnTo>
                  <a:lnTo>
                    <a:pt x="2036387" y="876021"/>
                  </a:lnTo>
                  <a:lnTo>
                    <a:pt x="2086370" y="861567"/>
                  </a:lnTo>
                  <a:lnTo>
                    <a:pt x="2135521" y="843827"/>
                  </a:lnTo>
                  <a:lnTo>
                    <a:pt x="2183739" y="822529"/>
                  </a:lnTo>
                  <a:lnTo>
                    <a:pt x="2227827" y="797797"/>
                  </a:lnTo>
                  <a:lnTo>
                    <a:pt x="2252034" y="778386"/>
                  </a:lnTo>
                  <a:lnTo>
                    <a:pt x="2252034" y="879182"/>
                  </a:lnTo>
                  <a:lnTo>
                    <a:pt x="2233517" y="891149"/>
                  </a:lnTo>
                  <a:lnTo>
                    <a:pt x="2200783" y="908684"/>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664480" y="845049"/>
            <a:ext cx="6959600" cy="751205"/>
          </a:xfrm>
          <a:prstGeom prst="rect">
            <a:avLst/>
          </a:prstGeom>
        </p:spPr>
        <p:txBody>
          <a:bodyPr vert="horz" wrap="square" lIns="0" tIns="12700" rIns="0" bIns="0" rtlCol="0">
            <a:spAutoFit/>
          </a:bodyPr>
          <a:lstStyle/>
          <a:p>
            <a:pPr marL="12700">
              <a:lnSpc>
                <a:spcPct val="100000"/>
              </a:lnSpc>
              <a:spcBef>
                <a:spcPts val="100"/>
              </a:spcBef>
            </a:pPr>
            <a:r>
              <a:rPr sz="4800" b="1" spc="114" dirty="0">
                <a:latin typeface="Times New Roman" panose="02020603050405020304" charset="0"/>
                <a:cs typeface="Times New Roman" panose="02020603050405020304" charset="0"/>
              </a:rPr>
              <a:t>INTRODUCTION</a:t>
            </a:r>
          </a:p>
        </p:txBody>
      </p:sp>
      <p:sp>
        <p:nvSpPr>
          <p:cNvPr id="6" name="object 6"/>
          <p:cNvSpPr txBox="1"/>
          <p:nvPr/>
        </p:nvSpPr>
        <p:spPr>
          <a:xfrm>
            <a:off x="1562735" y="2424430"/>
            <a:ext cx="14904720" cy="6372860"/>
          </a:xfrm>
          <a:prstGeom prst="rect">
            <a:avLst/>
          </a:prstGeom>
        </p:spPr>
        <p:txBody>
          <a:bodyPr vert="horz" wrap="square" lIns="0" tIns="38100" rIns="0" bIns="0" rtlCol="0">
            <a:noAutofit/>
          </a:bodyPr>
          <a:lstStyle/>
          <a:p>
            <a:pPr marL="12700" marR="5080" algn="just">
              <a:lnSpc>
                <a:spcPts val="5250"/>
              </a:lnSpc>
              <a:spcBef>
                <a:spcPts val="300"/>
              </a:spcBef>
            </a:pPr>
            <a:r>
              <a:rPr sz="3100" b="1" spc="-10" dirty="0">
                <a:latin typeface="Times New Roman" panose="02020603050405020304"/>
                <a:cs typeface="Times New Roman" panose="02020603050405020304"/>
              </a:rPr>
              <a:t>-</a:t>
            </a:r>
            <a:r>
              <a:rPr sz="3100" b="1" spc="-90" dirty="0">
                <a:latin typeface="Times New Roman" panose="02020603050405020304"/>
                <a:cs typeface="Times New Roman" panose="02020603050405020304"/>
              </a:rPr>
              <a:t>Background:</a:t>
            </a:r>
            <a:r>
              <a:rPr sz="3100" b="1" spc="-80" dirty="0">
                <a:latin typeface="Times New Roman" panose="02020603050405020304"/>
                <a:cs typeface="Times New Roman" panose="02020603050405020304"/>
              </a:rPr>
              <a:t> </a:t>
            </a:r>
            <a:r>
              <a:rPr sz="3100" dirty="0">
                <a:latin typeface="Times New Roman" panose="02020603050405020304"/>
                <a:cs typeface="Times New Roman" panose="02020603050405020304"/>
              </a:rPr>
              <a:t>In</a:t>
            </a:r>
            <a:r>
              <a:rPr sz="3100" spc="-7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many</a:t>
            </a:r>
            <a:r>
              <a:rPr sz="3100" spc="-80"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communities,</a:t>
            </a:r>
            <a:r>
              <a:rPr sz="3100" spc="-75" dirty="0">
                <a:latin typeface="Times New Roman" panose="02020603050405020304"/>
                <a:cs typeface="Times New Roman" panose="02020603050405020304"/>
              </a:rPr>
              <a:t> </a:t>
            </a:r>
            <a:r>
              <a:rPr sz="3100" dirty="0">
                <a:latin typeface="Times New Roman" panose="02020603050405020304"/>
                <a:cs typeface="Times New Roman" panose="02020603050405020304"/>
              </a:rPr>
              <a:t>literacy</a:t>
            </a:r>
            <a:r>
              <a:rPr sz="3100" spc="-75" dirty="0">
                <a:latin typeface="Times New Roman" panose="02020603050405020304"/>
                <a:cs typeface="Times New Roman" panose="02020603050405020304"/>
              </a:rPr>
              <a:t> </a:t>
            </a:r>
            <a:r>
              <a:rPr sz="3100" spc="-100" dirty="0">
                <a:latin typeface="Times New Roman" panose="02020603050405020304"/>
                <a:cs typeface="Times New Roman" panose="02020603050405020304"/>
              </a:rPr>
              <a:t>barriers</a:t>
            </a:r>
            <a:r>
              <a:rPr sz="3100" spc="-8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prevent</a:t>
            </a:r>
            <a:r>
              <a:rPr sz="3100" spc="-7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individuals</a:t>
            </a:r>
            <a:r>
              <a:rPr sz="3100" spc="-80"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from </a:t>
            </a:r>
            <a:r>
              <a:rPr sz="3100" spc="-140" dirty="0">
                <a:latin typeface="Times New Roman" panose="02020603050405020304"/>
                <a:cs typeface="Times New Roman" panose="02020603050405020304"/>
              </a:rPr>
              <a:t>independently</a:t>
            </a:r>
            <a:r>
              <a:rPr sz="3100" spc="-13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accessing</a:t>
            </a:r>
            <a:r>
              <a:rPr sz="3100" spc="-240"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essential</a:t>
            </a:r>
            <a:r>
              <a:rPr sz="3100" spc="-180"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goods</a:t>
            </a:r>
            <a:r>
              <a:rPr sz="3100" spc="-170" dirty="0">
                <a:latin typeface="Times New Roman" panose="02020603050405020304"/>
                <a:cs typeface="Times New Roman" panose="02020603050405020304"/>
              </a:rPr>
              <a:t> </a:t>
            </a:r>
            <a:r>
              <a:rPr lang="en-US" sz="3100" spc="-170" dirty="0">
                <a:latin typeface="Times New Roman" panose="02020603050405020304"/>
                <a:cs typeface="Times New Roman" panose="02020603050405020304"/>
              </a:rPr>
              <a:t>    </a:t>
            </a:r>
            <a:r>
              <a:rPr sz="3100" spc="-140" dirty="0">
                <a:latin typeface="Times New Roman" panose="02020603050405020304"/>
                <a:cs typeface="Times New Roman" panose="02020603050405020304"/>
              </a:rPr>
              <a:t>and</a:t>
            </a:r>
            <a:r>
              <a:rPr sz="3100" spc="-13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services.</a:t>
            </a:r>
            <a:endParaRPr sz="3100" dirty="0">
              <a:latin typeface="Times New Roman" panose="02020603050405020304"/>
              <a:cs typeface="Times New Roman" panose="02020603050405020304"/>
            </a:endParaRPr>
          </a:p>
          <a:p>
            <a:pPr marL="12700" marR="5080">
              <a:lnSpc>
                <a:spcPts val="5250"/>
              </a:lnSpc>
              <a:tabLst>
                <a:tab pos="476250" algn="l"/>
                <a:tab pos="3114040" algn="l"/>
                <a:tab pos="4044950" algn="l"/>
                <a:tab pos="5738495" algn="l"/>
                <a:tab pos="6296025" algn="l"/>
                <a:tab pos="9340850" algn="l"/>
                <a:tab pos="11190605" algn="l"/>
                <a:tab pos="12399645" algn="l"/>
                <a:tab pos="14342110" algn="l"/>
                <a:tab pos="15332075" algn="l"/>
                <a:tab pos="16448405" algn="l"/>
              </a:tabLst>
            </a:pPr>
            <a:r>
              <a:rPr lang="en-US" sz="3100" b="1" spc="-10" dirty="0">
                <a:latin typeface="Times New Roman" panose="02020603050405020304"/>
                <a:cs typeface="Times New Roman" panose="02020603050405020304"/>
              </a:rPr>
              <a:t>-</a:t>
            </a:r>
            <a:r>
              <a:rPr sz="3100" b="1" spc="-10" dirty="0">
                <a:latin typeface="Times New Roman" panose="02020603050405020304"/>
                <a:cs typeface="Times New Roman" panose="02020603050405020304"/>
              </a:rPr>
              <a:t>Objective:</a:t>
            </a:r>
            <a:r>
              <a:rPr lang="en-US" sz="3100" b="1" spc="-10"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To</a:t>
            </a:r>
            <a:r>
              <a:rPr lang="en-US" sz="3100" spc="-2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create</a:t>
            </a:r>
            <a:r>
              <a:rPr lang="en-US" sz="3100" spc="-10"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a</a:t>
            </a:r>
            <a:r>
              <a:rPr lang="en-US" sz="3100" spc="-50" dirty="0">
                <a:latin typeface="Times New Roman" panose="02020603050405020304"/>
                <a:cs typeface="Times New Roman" panose="02020603050405020304"/>
              </a:rPr>
              <a:t> </a:t>
            </a:r>
            <a:r>
              <a:rPr sz="3100" spc="-80" dirty="0">
                <a:latin typeface="Times New Roman" panose="02020603050405020304"/>
                <a:cs typeface="Times New Roman" panose="02020603050405020304"/>
              </a:rPr>
              <a:t>voice-</a:t>
            </a:r>
            <a:r>
              <a:rPr sz="3100" spc="-10" dirty="0">
                <a:latin typeface="Times New Roman" panose="02020603050405020304"/>
                <a:cs typeface="Times New Roman" panose="02020603050405020304"/>
              </a:rPr>
              <a:t>driven</a:t>
            </a:r>
            <a:r>
              <a:rPr sz="310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system</a:t>
            </a:r>
            <a:r>
              <a:rPr lang="en-US" sz="3100" spc="-10"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that</a:t>
            </a:r>
            <a:r>
              <a:rPr lang="en-US" sz="3100" spc="-2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bridges</a:t>
            </a:r>
            <a:r>
              <a:rPr lang="en-US" sz="3100" spc="-10"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the</a:t>
            </a:r>
            <a:r>
              <a:rPr lang="en-US" sz="3100" spc="-2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gap</a:t>
            </a:r>
            <a:r>
              <a:rPr lang="en-US" sz="3100" dirty="0">
                <a:latin typeface="Times New Roman" panose="02020603050405020304"/>
                <a:cs typeface="Times New Roman" panose="02020603050405020304"/>
              </a:rPr>
              <a:t> </a:t>
            </a:r>
            <a:r>
              <a:rPr sz="3100" spc="-130" dirty="0">
                <a:latin typeface="Times New Roman" panose="02020603050405020304"/>
                <a:cs typeface="Times New Roman" panose="02020603050405020304"/>
              </a:rPr>
              <a:t>between </a:t>
            </a:r>
            <a:r>
              <a:rPr sz="3100" spc="-120" dirty="0">
                <a:latin typeface="Times New Roman" panose="02020603050405020304"/>
                <a:cs typeface="Times New Roman" panose="02020603050405020304"/>
              </a:rPr>
              <a:t>unlettered</a:t>
            </a:r>
            <a:r>
              <a:rPr sz="3100" spc="-125" dirty="0">
                <a:latin typeface="Times New Roman" panose="02020603050405020304"/>
                <a:cs typeface="Times New Roman" panose="02020603050405020304"/>
              </a:rPr>
              <a:t> </a:t>
            </a:r>
            <a:r>
              <a:rPr sz="3100" spc="-140" dirty="0">
                <a:latin typeface="Times New Roman" panose="02020603050405020304"/>
                <a:cs typeface="Times New Roman" panose="02020603050405020304"/>
              </a:rPr>
              <a:t>individuals</a:t>
            </a:r>
            <a:r>
              <a:rPr sz="3100" spc="-125" dirty="0">
                <a:latin typeface="Times New Roman" panose="02020603050405020304"/>
                <a:cs typeface="Times New Roman" panose="02020603050405020304"/>
              </a:rPr>
              <a:t> </a:t>
            </a:r>
            <a:r>
              <a:rPr sz="3100" spc="-140" dirty="0">
                <a:latin typeface="Times New Roman" panose="02020603050405020304"/>
                <a:cs typeface="Times New Roman" panose="02020603050405020304"/>
              </a:rPr>
              <a:t>and</a:t>
            </a:r>
            <a:r>
              <a:rPr sz="3100" spc="-12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essential</a:t>
            </a:r>
            <a:r>
              <a:rPr sz="3100" spc="-125" dirty="0">
                <a:latin typeface="Times New Roman" panose="02020603050405020304"/>
                <a:cs typeface="Times New Roman" panose="02020603050405020304"/>
              </a:rPr>
              <a:t> </a:t>
            </a:r>
            <a:r>
              <a:rPr lang="en-US" sz="3100" spc="-12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services.</a:t>
            </a:r>
            <a:endParaRPr sz="3100" dirty="0">
              <a:latin typeface="Times New Roman" panose="02020603050405020304"/>
              <a:cs typeface="Times New Roman" panose="02020603050405020304"/>
            </a:endParaRPr>
          </a:p>
          <a:p>
            <a:pPr marL="12700" marR="5080">
              <a:lnSpc>
                <a:spcPts val="5250"/>
              </a:lnSpc>
              <a:tabLst>
                <a:tab pos="491490" algn="l"/>
                <a:tab pos="2321560" algn="l"/>
                <a:tab pos="3511550" algn="l"/>
                <a:tab pos="5375910" algn="l"/>
                <a:tab pos="7332980" algn="l"/>
                <a:tab pos="8185150" algn="l"/>
                <a:tab pos="10637520" algn="l"/>
                <a:tab pos="11210290" algn="l"/>
                <a:tab pos="13127355" algn="l"/>
                <a:tab pos="15294610" algn="l"/>
                <a:tab pos="17619980" algn="l"/>
              </a:tabLst>
            </a:pPr>
            <a:r>
              <a:rPr lang="en-US" sz="3100" b="1" spc="-10" dirty="0">
                <a:latin typeface="Times New Roman" panose="02020603050405020304"/>
                <a:cs typeface="Times New Roman" panose="02020603050405020304"/>
              </a:rPr>
              <a:t>-</a:t>
            </a:r>
            <a:r>
              <a:rPr sz="3100" b="1" spc="-10" dirty="0" err="1">
                <a:latin typeface="Times New Roman" panose="02020603050405020304"/>
                <a:cs typeface="Times New Roman" panose="02020603050405020304"/>
              </a:rPr>
              <a:t>Scope:</a:t>
            </a:r>
            <a:r>
              <a:rPr sz="3100" spc="-25" dirty="0" err="1">
                <a:latin typeface="Times New Roman" panose="02020603050405020304"/>
                <a:cs typeface="Times New Roman" panose="02020603050405020304"/>
              </a:rPr>
              <a:t>The</a:t>
            </a:r>
            <a:r>
              <a:rPr lang="en-US" sz="3100" spc="-2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system</a:t>
            </a:r>
            <a:r>
              <a:rPr lang="en-US" sz="3100" spc="-1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focuses</a:t>
            </a:r>
            <a:r>
              <a:rPr lang="en-US" sz="3100" spc="-10"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on</a:t>
            </a:r>
            <a:r>
              <a:rPr lang="en-US" sz="3100" spc="-2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providing</a:t>
            </a:r>
            <a:r>
              <a:rPr lang="en-US" sz="3100" spc="-10"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a</a:t>
            </a:r>
            <a:r>
              <a:rPr lang="en-US" sz="3100" spc="-5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simple,</a:t>
            </a:r>
            <a:r>
              <a:rPr lang="en-US" sz="3100" spc="-1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intuitive</a:t>
            </a:r>
            <a:r>
              <a:rPr lang="en-US" sz="3100" spc="-1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interface</a:t>
            </a:r>
            <a:r>
              <a:rPr lang="en-US" sz="3100" spc="-1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for </a:t>
            </a:r>
            <a:r>
              <a:rPr sz="3100" spc="-140" dirty="0">
                <a:latin typeface="Times New Roman" panose="02020603050405020304"/>
                <a:cs typeface="Times New Roman" panose="02020603050405020304"/>
              </a:rPr>
              <a:t>ordering</a:t>
            </a:r>
            <a:r>
              <a:rPr sz="3100" spc="-135"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daily</a:t>
            </a:r>
            <a:r>
              <a:rPr sz="3100" spc="-250"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necessities</a:t>
            </a:r>
            <a:r>
              <a:rPr sz="3100" spc="-23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without</a:t>
            </a:r>
            <a:r>
              <a:rPr sz="3100" spc="-170" dirty="0">
                <a:latin typeface="Times New Roman" panose="02020603050405020304"/>
                <a:cs typeface="Times New Roman" panose="02020603050405020304"/>
              </a:rPr>
              <a:t> </a:t>
            </a:r>
            <a:r>
              <a:rPr sz="3100" spc="-25" dirty="0">
                <a:latin typeface="Times New Roman" panose="02020603050405020304"/>
                <a:cs typeface="Times New Roman" panose="02020603050405020304"/>
              </a:rPr>
              <a:t>the</a:t>
            </a:r>
            <a:r>
              <a:rPr sz="3100" spc="-250" dirty="0">
                <a:latin typeface="Times New Roman" panose="02020603050405020304"/>
                <a:cs typeface="Times New Roman" panose="02020603050405020304"/>
              </a:rPr>
              <a:t> </a:t>
            </a:r>
            <a:r>
              <a:rPr sz="3100" spc="-130" dirty="0">
                <a:latin typeface="Times New Roman" panose="02020603050405020304"/>
                <a:cs typeface="Times New Roman" panose="02020603050405020304"/>
              </a:rPr>
              <a:t>need</a:t>
            </a:r>
            <a:r>
              <a:rPr sz="3100" spc="-14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for</a:t>
            </a:r>
            <a:r>
              <a:rPr sz="3100" spc="-204"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literacy</a:t>
            </a:r>
            <a:r>
              <a:rPr sz="3100" spc="-19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or</a:t>
            </a:r>
            <a:r>
              <a:rPr sz="3100" spc="-20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intermediaries.</a:t>
            </a:r>
            <a:endParaRPr sz="3100" dirty="0">
              <a:latin typeface="Times New Roman" panose="02020603050405020304"/>
              <a:cs typeface="Times New Roman" panose="02020603050405020304"/>
            </a:endParaRPr>
          </a:p>
          <a:p>
            <a:pPr marL="12700" marR="5080">
              <a:lnSpc>
                <a:spcPts val="5250"/>
              </a:lnSpc>
              <a:tabLst>
                <a:tab pos="354965" algn="l"/>
              </a:tabLst>
            </a:pPr>
            <a:r>
              <a:rPr lang="en-US" sz="3100" b="1" dirty="0">
                <a:latin typeface="Times New Roman" panose="02020603050405020304"/>
                <a:cs typeface="Times New Roman" panose="02020603050405020304"/>
              </a:rPr>
              <a:t>-</a:t>
            </a:r>
            <a:r>
              <a:rPr sz="3100" b="1" dirty="0">
                <a:latin typeface="Times New Roman" panose="02020603050405020304"/>
                <a:cs typeface="Times New Roman" panose="02020603050405020304"/>
              </a:rPr>
              <a:t>Goal:</a:t>
            </a:r>
            <a:r>
              <a:rPr sz="3100" b="1"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85" dirty="0">
                <a:latin typeface="Times New Roman" panose="02020603050405020304"/>
                <a:cs typeface="Times New Roman" panose="02020603050405020304"/>
              </a:rPr>
              <a:t> </a:t>
            </a:r>
            <a:r>
              <a:rPr sz="3100" spc="-114" dirty="0">
                <a:latin typeface="Times New Roman" panose="02020603050405020304"/>
                <a:cs typeface="Times New Roman" panose="02020603050405020304"/>
              </a:rPr>
              <a:t>ensure</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that</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basic</a:t>
            </a:r>
            <a:r>
              <a:rPr sz="3100" spc="-8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services</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are</a:t>
            </a:r>
            <a:r>
              <a:rPr sz="3100" spc="-8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accessible</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all,</a:t>
            </a:r>
            <a:r>
              <a:rPr sz="3100" spc="-85" dirty="0">
                <a:latin typeface="Times New Roman" panose="02020603050405020304"/>
                <a:cs typeface="Times New Roman" panose="02020603050405020304"/>
              </a:rPr>
              <a:t> </a:t>
            </a:r>
            <a:r>
              <a:rPr sz="3100" spc="-80" dirty="0">
                <a:latin typeface="Times New Roman" panose="02020603050405020304"/>
                <a:cs typeface="Times New Roman" panose="02020603050405020304"/>
              </a:rPr>
              <a:t>regardless</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of</a:t>
            </a:r>
            <a:r>
              <a:rPr sz="3100" spc="-8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literacy </a:t>
            </a:r>
            <a:r>
              <a:rPr sz="3100" spc="-30" dirty="0">
                <a:latin typeface="Times New Roman" panose="02020603050405020304"/>
                <a:cs typeface="Times New Roman" panose="02020603050405020304"/>
              </a:rPr>
              <a:t>levels,</a:t>
            </a:r>
            <a:r>
              <a:rPr sz="3100" spc="-105" dirty="0">
                <a:latin typeface="Times New Roman" panose="02020603050405020304"/>
                <a:cs typeface="Times New Roman" panose="02020603050405020304"/>
              </a:rPr>
              <a:t> </a:t>
            </a:r>
            <a:r>
              <a:rPr sz="3100" spc="-120" dirty="0">
                <a:latin typeface="Times New Roman" panose="02020603050405020304"/>
                <a:cs typeface="Times New Roman" panose="02020603050405020304"/>
              </a:rPr>
              <a:t>contributing</a:t>
            </a:r>
            <a:r>
              <a:rPr sz="3100" spc="-10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105" dirty="0">
                <a:latin typeface="Times New Roman" panose="02020603050405020304"/>
                <a:cs typeface="Times New Roman" panose="02020603050405020304"/>
              </a:rPr>
              <a:t> </a:t>
            </a:r>
            <a:r>
              <a:rPr sz="3100" dirty="0">
                <a:latin typeface="Times New Roman" panose="02020603050405020304"/>
                <a:cs typeface="Times New Roman" panose="02020603050405020304"/>
              </a:rPr>
              <a:t>a</a:t>
            </a:r>
            <a:r>
              <a:rPr sz="3100" spc="-105" dirty="0">
                <a:latin typeface="Times New Roman" panose="02020603050405020304"/>
                <a:cs typeface="Times New Roman" panose="02020603050405020304"/>
              </a:rPr>
              <a:t> </a:t>
            </a:r>
            <a:r>
              <a:rPr sz="3100" spc="-125" dirty="0">
                <a:latin typeface="Times New Roman" panose="02020603050405020304"/>
                <a:cs typeface="Times New Roman" panose="02020603050405020304"/>
              </a:rPr>
              <a:t>more</a:t>
            </a:r>
            <a:r>
              <a:rPr sz="3100" spc="-105" dirty="0">
                <a:latin typeface="Times New Roman" panose="02020603050405020304"/>
                <a:cs typeface="Times New Roman" panose="02020603050405020304"/>
              </a:rPr>
              <a:t> </a:t>
            </a:r>
            <a:r>
              <a:rPr sz="3100" spc="-110" dirty="0">
                <a:latin typeface="Times New Roman" panose="02020603050405020304"/>
                <a:cs typeface="Times New Roman" panose="02020603050405020304"/>
              </a:rPr>
              <a:t>inclusive</a:t>
            </a:r>
            <a:r>
              <a:rPr sz="3100" spc="-105" dirty="0">
                <a:latin typeface="Times New Roman" panose="02020603050405020304"/>
                <a:cs typeface="Times New Roman" panose="02020603050405020304"/>
              </a:rPr>
              <a:t> </a:t>
            </a:r>
            <a:r>
              <a:rPr sz="3100" spc="-140" dirty="0">
                <a:latin typeface="Times New Roman" panose="02020603050405020304"/>
                <a:cs typeface="Times New Roman" panose="02020603050405020304"/>
              </a:rPr>
              <a:t>and</a:t>
            </a:r>
            <a:r>
              <a:rPr sz="3100" spc="-10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digitally</a:t>
            </a:r>
            <a:r>
              <a:rPr sz="3100" spc="-105" dirty="0">
                <a:latin typeface="Times New Roman" panose="02020603050405020304"/>
                <a:cs typeface="Times New Roman" panose="02020603050405020304"/>
              </a:rPr>
              <a:t> </a:t>
            </a:r>
            <a:r>
              <a:rPr sz="3100" spc="-160" dirty="0">
                <a:latin typeface="Times New Roman" panose="02020603050405020304"/>
                <a:cs typeface="Times New Roman" panose="02020603050405020304"/>
              </a:rPr>
              <a:t>empowered</a:t>
            </a:r>
            <a:r>
              <a:rPr sz="3100" spc="-10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society.</a:t>
            </a:r>
            <a:endParaRPr sz="310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410" y="-6031"/>
            <a:ext cx="7963534" cy="751205"/>
          </a:xfrm>
          <a:prstGeom prst="rect">
            <a:avLst/>
          </a:prstGeom>
        </p:spPr>
        <p:txBody>
          <a:bodyPr vert="horz" wrap="square" lIns="0" tIns="12700" rIns="0" bIns="0" rtlCol="0">
            <a:spAutoFit/>
          </a:bodyPr>
          <a:lstStyle/>
          <a:p>
            <a:pPr marL="12700">
              <a:lnSpc>
                <a:spcPct val="100000"/>
              </a:lnSpc>
              <a:spcBef>
                <a:spcPts val="100"/>
              </a:spcBef>
              <a:tabLst>
                <a:tab pos="4386580" algn="l"/>
              </a:tabLst>
            </a:pPr>
            <a:r>
              <a:rPr sz="4800" b="1" spc="40" dirty="0">
                <a:latin typeface="Times New Roman" panose="02020603050405020304" charset="0"/>
                <a:cs typeface="Times New Roman" panose="02020603050405020304" charset="0"/>
              </a:rPr>
              <a:t>EXISTING</a:t>
            </a:r>
            <a:r>
              <a:rPr lang="en-IN" sz="4800" b="1" spc="40" dirty="0">
                <a:latin typeface="Times New Roman" panose="02020603050405020304" charset="0"/>
                <a:cs typeface="Times New Roman" panose="02020603050405020304" charset="0"/>
              </a:rPr>
              <a:t> </a:t>
            </a:r>
            <a:r>
              <a:rPr sz="4800" b="1" spc="120" dirty="0">
                <a:latin typeface="Times New Roman" panose="02020603050405020304" charset="0"/>
                <a:cs typeface="Times New Roman" panose="02020603050405020304" charset="0"/>
              </a:rPr>
              <a:t>SYSTEM</a:t>
            </a:r>
          </a:p>
        </p:txBody>
      </p:sp>
      <p:pic>
        <p:nvPicPr>
          <p:cNvPr id="3" name="object 3"/>
          <p:cNvPicPr/>
          <p:nvPr/>
        </p:nvPicPr>
        <p:blipFill>
          <a:blip r:embed="rId2" cstate="print"/>
          <a:stretch>
            <a:fillRect/>
          </a:stretch>
        </p:blipFill>
        <p:spPr>
          <a:xfrm>
            <a:off x="1172067" y="1181100"/>
            <a:ext cx="85725" cy="85724"/>
          </a:xfrm>
          <a:prstGeom prst="rect">
            <a:avLst/>
          </a:prstGeom>
        </p:spPr>
      </p:pic>
      <p:pic>
        <p:nvPicPr>
          <p:cNvPr id="4" name="object 4"/>
          <p:cNvPicPr/>
          <p:nvPr/>
        </p:nvPicPr>
        <p:blipFill>
          <a:blip r:embed="rId2" cstate="print"/>
          <a:stretch>
            <a:fillRect/>
          </a:stretch>
        </p:blipFill>
        <p:spPr>
          <a:xfrm>
            <a:off x="1172067" y="1609724"/>
            <a:ext cx="85725" cy="85724"/>
          </a:xfrm>
          <a:prstGeom prst="rect">
            <a:avLst/>
          </a:prstGeom>
        </p:spPr>
      </p:pic>
      <p:pic>
        <p:nvPicPr>
          <p:cNvPr id="5" name="object 5"/>
          <p:cNvPicPr/>
          <p:nvPr/>
        </p:nvPicPr>
        <p:blipFill>
          <a:blip r:embed="rId2" cstate="print"/>
          <a:stretch>
            <a:fillRect/>
          </a:stretch>
        </p:blipFill>
        <p:spPr>
          <a:xfrm>
            <a:off x="1172067" y="2038350"/>
            <a:ext cx="85725" cy="85724"/>
          </a:xfrm>
          <a:prstGeom prst="rect">
            <a:avLst/>
          </a:prstGeom>
        </p:spPr>
      </p:pic>
      <p:pic>
        <p:nvPicPr>
          <p:cNvPr id="7" name="object 7"/>
          <p:cNvPicPr/>
          <p:nvPr/>
        </p:nvPicPr>
        <p:blipFill>
          <a:blip r:embed="rId3" cstate="print"/>
          <a:stretch>
            <a:fillRect/>
          </a:stretch>
        </p:blipFill>
        <p:spPr>
          <a:xfrm>
            <a:off x="1786429" y="2890837"/>
            <a:ext cx="95250" cy="95249"/>
          </a:xfrm>
          <a:prstGeom prst="rect">
            <a:avLst/>
          </a:prstGeom>
        </p:spPr>
      </p:pic>
      <p:pic>
        <p:nvPicPr>
          <p:cNvPr id="8" name="object 8"/>
          <p:cNvPicPr/>
          <p:nvPr/>
        </p:nvPicPr>
        <p:blipFill>
          <a:blip r:embed="rId3" cstate="print"/>
          <a:stretch>
            <a:fillRect/>
          </a:stretch>
        </p:blipFill>
        <p:spPr>
          <a:xfrm>
            <a:off x="1786429" y="3319462"/>
            <a:ext cx="95250" cy="95249"/>
          </a:xfrm>
          <a:prstGeom prst="rect">
            <a:avLst/>
          </a:prstGeom>
        </p:spPr>
      </p:pic>
      <p:pic>
        <p:nvPicPr>
          <p:cNvPr id="9" name="object 9"/>
          <p:cNvPicPr/>
          <p:nvPr/>
        </p:nvPicPr>
        <p:blipFill>
          <a:blip r:embed="rId3" cstate="print"/>
          <a:stretch>
            <a:fillRect/>
          </a:stretch>
        </p:blipFill>
        <p:spPr>
          <a:xfrm>
            <a:off x="1786429" y="3748087"/>
            <a:ext cx="95250" cy="95249"/>
          </a:xfrm>
          <a:prstGeom prst="rect">
            <a:avLst/>
          </a:prstGeom>
        </p:spPr>
      </p:pic>
      <p:pic>
        <p:nvPicPr>
          <p:cNvPr id="11" name="object 11"/>
          <p:cNvPicPr/>
          <p:nvPr/>
        </p:nvPicPr>
        <p:blipFill>
          <a:blip r:embed="rId2" cstate="print"/>
          <a:stretch>
            <a:fillRect/>
          </a:stretch>
        </p:blipFill>
        <p:spPr>
          <a:xfrm>
            <a:off x="1172067" y="4610099"/>
            <a:ext cx="85725" cy="85724"/>
          </a:xfrm>
          <a:prstGeom prst="rect">
            <a:avLst/>
          </a:prstGeom>
        </p:spPr>
      </p:pic>
      <p:pic>
        <p:nvPicPr>
          <p:cNvPr id="12" name="object 12"/>
          <p:cNvPicPr/>
          <p:nvPr/>
        </p:nvPicPr>
        <p:blipFill>
          <a:blip r:embed="rId2" cstate="print"/>
          <a:stretch>
            <a:fillRect/>
          </a:stretch>
        </p:blipFill>
        <p:spPr>
          <a:xfrm>
            <a:off x="1172067" y="5038724"/>
            <a:ext cx="85725" cy="85724"/>
          </a:xfrm>
          <a:prstGeom prst="rect">
            <a:avLst/>
          </a:prstGeom>
        </p:spPr>
      </p:pic>
      <p:pic>
        <p:nvPicPr>
          <p:cNvPr id="13" name="object 13"/>
          <p:cNvPicPr/>
          <p:nvPr/>
        </p:nvPicPr>
        <p:blipFill>
          <a:blip r:embed="rId2" cstate="print"/>
          <a:stretch>
            <a:fillRect/>
          </a:stretch>
        </p:blipFill>
        <p:spPr>
          <a:xfrm>
            <a:off x="1172067" y="5467349"/>
            <a:ext cx="85725" cy="85724"/>
          </a:xfrm>
          <a:prstGeom prst="rect">
            <a:avLst/>
          </a:prstGeom>
        </p:spPr>
      </p:pic>
      <p:pic>
        <p:nvPicPr>
          <p:cNvPr id="14" name="object 14"/>
          <p:cNvPicPr/>
          <p:nvPr/>
        </p:nvPicPr>
        <p:blipFill>
          <a:blip r:embed="rId3" cstate="print"/>
          <a:stretch>
            <a:fillRect/>
          </a:stretch>
        </p:blipFill>
        <p:spPr>
          <a:xfrm>
            <a:off x="1786429" y="5891212"/>
            <a:ext cx="95250" cy="95249"/>
          </a:xfrm>
          <a:prstGeom prst="rect">
            <a:avLst/>
          </a:prstGeom>
        </p:spPr>
      </p:pic>
      <p:pic>
        <p:nvPicPr>
          <p:cNvPr id="15" name="object 15"/>
          <p:cNvPicPr/>
          <p:nvPr/>
        </p:nvPicPr>
        <p:blipFill>
          <a:blip r:embed="rId3" cstate="print"/>
          <a:stretch>
            <a:fillRect/>
          </a:stretch>
        </p:blipFill>
        <p:spPr>
          <a:xfrm>
            <a:off x="1786429" y="6319837"/>
            <a:ext cx="95250" cy="95249"/>
          </a:xfrm>
          <a:prstGeom prst="rect">
            <a:avLst/>
          </a:prstGeom>
        </p:spPr>
      </p:pic>
      <p:pic>
        <p:nvPicPr>
          <p:cNvPr id="16" name="object 16"/>
          <p:cNvPicPr/>
          <p:nvPr/>
        </p:nvPicPr>
        <p:blipFill>
          <a:blip r:embed="rId3" cstate="print"/>
          <a:stretch>
            <a:fillRect/>
          </a:stretch>
        </p:blipFill>
        <p:spPr>
          <a:xfrm>
            <a:off x="1786429" y="6748461"/>
            <a:ext cx="95250" cy="95249"/>
          </a:xfrm>
          <a:prstGeom prst="rect">
            <a:avLst/>
          </a:prstGeom>
        </p:spPr>
      </p:pic>
      <p:pic>
        <p:nvPicPr>
          <p:cNvPr id="17" name="object 17"/>
          <p:cNvPicPr/>
          <p:nvPr/>
        </p:nvPicPr>
        <p:blipFill>
          <a:blip r:embed="rId2" cstate="print"/>
          <a:stretch>
            <a:fillRect/>
          </a:stretch>
        </p:blipFill>
        <p:spPr>
          <a:xfrm>
            <a:off x="1172067" y="7181849"/>
            <a:ext cx="85725" cy="85724"/>
          </a:xfrm>
          <a:prstGeom prst="rect">
            <a:avLst/>
          </a:prstGeom>
        </p:spPr>
      </p:pic>
      <p:pic>
        <p:nvPicPr>
          <p:cNvPr id="18" name="object 18"/>
          <p:cNvPicPr/>
          <p:nvPr/>
        </p:nvPicPr>
        <p:blipFill>
          <a:blip r:embed="rId2" cstate="print"/>
          <a:stretch>
            <a:fillRect/>
          </a:stretch>
        </p:blipFill>
        <p:spPr>
          <a:xfrm>
            <a:off x="1172067" y="7610474"/>
            <a:ext cx="85725" cy="85724"/>
          </a:xfrm>
          <a:prstGeom prst="rect">
            <a:avLst/>
          </a:prstGeom>
        </p:spPr>
      </p:pic>
      <p:pic>
        <p:nvPicPr>
          <p:cNvPr id="19" name="object 19"/>
          <p:cNvPicPr/>
          <p:nvPr/>
        </p:nvPicPr>
        <p:blipFill>
          <a:blip r:embed="rId2" cstate="print"/>
          <a:stretch>
            <a:fillRect/>
          </a:stretch>
        </p:blipFill>
        <p:spPr>
          <a:xfrm>
            <a:off x="1172067" y="8039099"/>
            <a:ext cx="85725" cy="85724"/>
          </a:xfrm>
          <a:prstGeom prst="rect">
            <a:avLst/>
          </a:prstGeom>
        </p:spPr>
      </p:pic>
      <p:pic>
        <p:nvPicPr>
          <p:cNvPr id="20" name="object 20"/>
          <p:cNvPicPr/>
          <p:nvPr/>
        </p:nvPicPr>
        <p:blipFill>
          <a:blip r:embed="rId4" cstate="print"/>
          <a:stretch>
            <a:fillRect/>
          </a:stretch>
        </p:blipFill>
        <p:spPr>
          <a:xfrm>
            <a:off x="1172067" y="8467724"/>
            <a:ext cx="85725" cy="85724"/>
          </a:xfrm>
          <a:prstGeom prst="rect">
            <a:avLst/>
          </a:prstGeom>
        </p:spPr>
      </p:pic>
      <p:pic>
        <p:nvPicPr>
          <p:cNvPr id="21" name="object 21"/>
          <p:cNvPicPr/>
          <p:nvPr/>
        </p:nvPicPr>
        <p:blipFill>
          <a:blip r:embed="rId5" cstate="print"/>
          <a:stretch>
            <a:fillRect/>
          </a:stretch>
        </p:blipFill>
        <p:spPr>
          <a:xfrm>
            <a:off x="1786429" y="8891586"/>
            <a:ext cx="95250" cy="95249"/>
          </a:xfrm>
          <a:prstGeom prst="rect">
            <a:avLst/>
          </a:prstGeom>
        </p:spPr>
      </p:pic>
      <p:pic>
        <p:nvPicPr>
          <p:cNvPr id="22" name="object 22"/>
          <p:cNvPicPr/>
          <p:nvPr/>
        </p:nvPicPr>
        <p:blipFill>
          <a:blip r:embed="rId5" cstate="print"/>
          <a:stretch>
            <a:fillRect/>
          </a:stretch>
        </p:blipFill>
        <p:spPr>
          <a:xfrm>
            <a:off x="1786429" y="9320211"/>
            <a:ext cx="95250" cy="95249"/>
          </a:xfrm>
          <a:prstGeom prst="rect">
            <a:avLst/>
          </a:prstGeom>
        </p:spPr>
      </p:pic>
      <p:sp>
        <p:nvSpPr>
          <p:cNvPr id="24" name="object 24"/>
          <p:cNvSpPr txBox="1"/>
          <p:nvPr/>
        </p:nvSpPr>
        <p:spPr>
          <a:xfrm>
            <a:off x="1447165" y="952500"/>
            <a:ext cx="15457170" cy="8689975"/>
          </a:xfrm>
          <a:prstGeom prst="rect">
            <a:avLst/>
          </a:prstGeom>
        </p:spPr>
        <p:txBody>
          <a:bodyPr vert="horz" wrap="square" lIns="0" tIns="11430" rIns="0" bIns="0" rtlCol="0">
            <a:spAutoFit/>
          </a:bodyPr>
          <a:lstStyle/>
          <a:p>
            <a:pPr marL="12700" algn="just">
              <a:lnSpc>
                <a:spcPts val="3400"/>
              </a:lnSpc>
              <a:spcBef>
                <a:spcPts val="90"/>
              </a:spcBef>
            </a:pPr>
            <a:r>
              <a:rPr sz="3100" b="1" spc="-25" dirty="0">
                <a:latin typeface="Times New Roman" panose="02020603050405020304"/>
                <a:cs typeface="Times New Roman" panose="02020603050405020304"/>
              </a:rPr>
              <a:t>Public</a:t>
            </a:r>
            <a:r>
              <a:rPr sz="3100" b="1" spc="-90" dirty="0">
                <a:latin typeface="Times New Roman" panose="02020603050405020304"/>
                <a:cs typeface="Times New Roman" panose="02020603050405020304"/>
              </a:rPr>
              <a:t> </a:t>
            </a:r>
            <a:r>
              <a:rPr sz="3100" b="1" spc="-55" dirty="0">
                <a:latin typeface="Times New Roman" panose="02020603050405020304"/>
                <a:cs typeface="Times New Roman" panose="02020603050405020304"/>
              </a:rPr>
              <a:t>Distribution</a:t>
            </a:r>
            <a:r>
              <a:rPr sz="3100" b="1" spc="-90" dirty="0">
                <a:latin typeface="Times New Roman" panose="02020603050405020304"/>
                <a:cs typeface="Times New Roman" panose="02020603050405020304"/>
              </a:rPr>
              <a:t> </a:t>
            </a:r>
            <a:r>
              <a:rPr sz="3100" b="1" dirty="0">
                <a:latin typeface="Times New Roman" panose="02020603050405020304"/>
                <a:cs typeface="Times New Roman" panose="02020603050405020304"/>
              </a:rPr>
              <a:t>System</a:t>
            </a:r>
            <a:r>
              <a:rPr sz="3100" b="1" spc="-90" dirty="0">
                <a:latin typeface="Times New Roman" panose="02020603050405020304"/>
                <a:cs typeface="Times New Roman" panose="02020603050405020304"/>
              </a:rPr>
              <a:t> </a:t>
            </a:r>
            <a:r>
              <a:rPr sz="3100" b="1" spc="70" dirty="0">
                <a:latin typeface="Times New Roman" panose="02020603050405020304"/>
                <a:cs typeface="Times New Roman" panose="02020603050405020304"/>
              </a:rPr>
              <a:t>(PDS)</a:t>
            </a:r>
            <a:r>
              <a:rPr sz="3100" b="1" spc="-90" dirty="0">
                <a:latin typeface="Times New Roman" panose="02020603050405020304"/>
                <a:cs typeface="Times New Roman" panose="02020603050405020304"/>
              </a:rPr>
              <a:t> </a:t>
            </a:r>
            <a:r>
              <a:rPr sz="3100" b="1" dirty="0">
                <a:latin typeface="Times New Roman" panose="02020603050405020304"/>
                <a:cs typeface="Times New Roman" panose="02020603050405020304"/>
              </a:rPr>
              <a:t>–</a:t>
            </a:r>
            <a:r>
              <a:rPr sz="3100" b="1" spc="-85" dirty="0">
                <a:latin typeface="Times New Roman" panose="02020603050405020304"/>
                <a:cs typeface="Times New Roman" panose="02020603050405020304"/>
              </a:rPr>
              <a:t> </a:t>
            </a:r>
            <a:r>
              <a:rPr sz="3100" b="1" spc="-30" dirty="0">
                <a:latin typeface="Times New Roman" panose="02020603050405020304"/>
                <a:cs typeface="Times New Roman" panose="02020603050405020304"/>
              </a:rPr>
              <a:t>Manual</a:t>
            </a:r>
            <a:r>
              <a:rPr sz="3100" b="1" spc="-90" dirty="0">
                <a:latin typeface="Times New Roman" panose="02020603050405020304"/>
                <a:cs typeface="Times New Roman" panose="02020603050405020304"/>
              </a:rPr>
              <a:t> </a:t>
            </a:r>
            <a:r>
              <a:rPr sz="3100" b="1" spc="-10" dirty="0">
                <a:latin typeface="Times New Roman" panose="02020603050405020304"/>
                <a:cs typeface="Times New Roman" panose="02020603050405020304"/>
              </a:rPr>
              <a:t>Process</a:t>
            </a:r>
            <a:endParaRPr sz="3100" dirty="0">
              <a:latin typeface="Times New Roman" panose="02020603050405020304"/>
              <a:cs typeface="Times New Roman" panose="02020603050405020304"/>
            </a:endParaRPr>
          </a:p>
          <a:p>
            <a:pPr marL="12700" algn="just">
              <a:lnSpc>
                <a:spcPts val="3375"/>
              </a:lnSpc>
            </a:pPr>
            <a:r>
              <a:rPr sz="3100" spc="-25" dirty="0">
                <a:latin typeface="Times New Roman" panose="02020603050405020304"/>
                <a:cs typeface="Times New Roman" panose="02020603050405020304"/>
              </a:rPr>
              <a:t>Ration</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is</a:t>
            </a:r>
            <a:r>
              <a:rPr sz="3100" spc="-4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typically</a:t>
            </a:r>
            <a:r>
              <a:rPr sz="3100" spc="-45" dirty="0">
                <a:latin typeface="Times New Roman" panose="02020603050405020304"/>
                <a:cs typeface="Times New Roman" panose="02020603050405020304"/>
              </a:rPr>
              <a:t> </a:t>
            </a:r>
            <a:r>
              <a:rPr sz="3100" spc="-85" dirty="0">
                <a:latin typeface="Times New Roman" panose="02020603050405020304"/>
                <a:cs typeface="Times New Roman" panose="02020603050405020304"/>
              </a:rPr>
              <a:t>distributed</a:t>
            </a:r>
            <a:r>
              <a:rPr sz="3100" spc="-40" dirty="0">
                <a:latin typeface="Times New Roman" panose="02020603050405020304"/>
                <a:cs typeface="Times New Roman" panose="02020603050405020304"/>
              </a:rPr>
              <a:t> </a:t>
            </a:r>
            <a:r>
              <a:rPr sz="3100" spc="-120" dirty="0">
                <a:latin typeface="Times New Roman" panose="02020603050405020304"/>
                <a:cs typeface="Times New Roman" panose="02020603050405020304"/>
              </a:rPr>
              <a:t>through</a:t>
            </a:r>
            <a:r>
              <a:rPr sz="3100" spc="-45" dirty="0">
                <a:latin typeface="Times New Roman" panose="02020603050405020304"/>
                <a:cs typeface="Times New Roman" panose="02020603050405020304"/>
              </a:rPr>
              <a:t> </a:t>
            </a:r>
            <a:r>
              <a:rPr sz="3100" spc="-110" dirty="0">
                <a:latin typeface="Times New Roman" panose="02020603050405020304"/>
                <a:cs typeface="Times New Roman" panose="02020603050405020304"/>
              </a:rPr>
              <a:t>government-</a:t>
            </a:r>
            <a:r>
              <a:rPr sz="3100" spc="-180" dirty="0">
                <a:latin typeface="Times New Roman" panose="02020603050405020304"/>
                <a:cs typeface="Times New Roman" panose="02020603050405020304"/>
              </a:rPr>
              <a:t>run</a:t>
            </a:r>
            <a:r>
              <a:rPr sz="3100" spc="-5" dirty="0">
                <a:latin typeface="Times New Roman" panose="02020603050405020304"/>
                <a:cs typeface="Times New Roman" panose="02020603050405020304"/>
              </a:rPr>
              <a:t> </a:t>
            </a:r>
            <a:r>
              <a:rPr sz="3100" spc="130" dirty="0">
                <a:latin typeface="Times New Roman" panose="02020603050405020304"/>
                <a:cs typeface="Times New Roman" panose="02020603050405020304"/>
              </a:rPr>
              <a:t>PDS</a:t>
            </a:r>
            <a:r>
              <a:rPr sz="3100" spc="-4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centers.</a:t>
            </a:r>
            <a:endParaRPr sz="3100" dirty="0">
              <a:latin typeface="Times New Roman" panose="02020603050405020304"/>
              <a:cs typeface="Times New Roman" panose="02020603050405020304"/>
            </a:endParaRPr>
          </a:p>
          <a:p>
            <a:pPr marL="12700" marR="5080" algn="just">
              <a:lnSpc>
                <a:spcPts val="3380"/>
              </a:lnSpc>
              <a:spcBef>
                <a:spcPts val="120"/>
              </a:spcBef>
            </a:pPr>
            <a:r>
              <a:rPr sz="3100" spc="-105" dirty="0">
                <a:latin typeface="Times New Roman" panose="02020603050405020304"/>
                <a:cs typeface="Times New Roman" panose="02020603050405020304"/>
              </a:rPr>
              <a:t>Requires</a:t>
            </a:r>
            <a:r>
              <a:rPr sz="3100" spc="-75"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physical</a:t>
            </a:r>
            <a:r>
              <a:rPr sz="3100" spc="-125" dirty="0">
                <a:latin typeface="Times New Roman" panose="02020603050405020304"/>
                <a:cs typeface="Times New Roman" panose="02020603050405020304"/>
              </a:rPr>
              <a:t> </a:t>
            </a:r>
            <a:r>
              <a:rPr sz="3100" spc="-65" dirty="0">
                <a:latin typeface="Times New Roman" panose="02020603050405020304"/>
                <a:cs typeface="Times New Roman" panose="02020603050405020304"/>
              </a:rPr>
              <a:t>presence,</a:t>
            </a:r>
            <a:r>
              <a:rPr sz="3100" spc="-85" dirty="0">
                <a:latin typeface="Times New Roman" panose="02020603050405020304"/>
                <a:cs typeface="Times New Roman" panose="02020603050405020304"/>
              </a:rPr>
              <a:t> </a:t>
            </a:r>
            <a:r>
              <a:rPr sz="3100" spc="-95" dirty="0">
                <a:latin typeface="Times New Roman" panose="02020603050405020304"/>
                <a:cs typeface="Times New Roman" panose="02020603050405020304"/>
              </a:rPr>
              <a:t>manual</a:t>
            </a:r>
            <a:r>
              <a:rPr sz="3100" spc="-8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verification,</a:t>
            </a:r>
            <a:r>
              <a:rPr sz="3100" spc="-8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7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literacy</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85" dirty="0">
                <a:latin typeface="Times New Roman" panose="02020603050405020304"/>
                <a:cs typeface="Times New Roman" panose="02020603050405020304"/>
              </a:rPr>
              <a:t> </a:t>
            </a:r>
            <a:r>
              <a:rPr sz="3100" dirty="0">
                <a:latin typeface="Times New Roman" panose="02020603050405020304"/>
                <a:cs typeface="Times New Roman" panose="02020603050405020304"/>
              </a:rPr>
              <a:t>fill</a:t>
            </a:r>
            <a:r>
              <a:rPr sz="3100" spc="-85"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forms</a:t>
            </a:r>
            <a:r>
              <a:rPr sz="3100" spc="-8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or</a:t>
            </a:r>
            <a:r>
              <a:rPr sz="3100" spc="-8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rea</a:t>
            </a:r>
            <a:r>
              <a:rPr lang="en-US" sz="3100" spc="-10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receipts</a:t>
            </a:r>
            <a:r>
              <a:rPr sz="3100" b="1" spc="-10" dirty="0">
                <a:latin typeface="Times New Roman" panose="02020603050405020304"/>
                <a:cs typeface="Times New Roman" panose="02020603050405020304"/>
              </a:rPr>
              <a:t>. </a:t>
            </a:r>
            <a:endParaRPr lang="en-US" sz="3100" b="1" spc="-10" dirty="0">
              <a:latin typeface="Times New Roman" panose="02020603050405020304"/>
              <a:cs typeface="Times New Roman" panose="02020603050405020304"/>
            </a:endParaRPr>
          </a:p>
          <a:p>
            <a:pPr marL="12700" marR="5080" algn="just">
              <a:lnSpc>
                <a:spcPts val="3380"/>
              </a:lnSpc>
              <a:spcBef>
                <a:spcPts val="120"/>
              </a:spcBef>
            </a:pPr>
            <a:r>
              <a:rPr sz="3100" b="1" spc="-10" dirty="0">
                <a:latin typeface="Times New Roman" panose="02020603050405020304"/>
                <a:cs typeface="Times New Roman" panose="02020603050405020304"/>
              </a:rPr>
              <a:t>Limitations:</a:t>
            </a:r>
            <a:endParaRPr sz="3100" dirty="0">
              <a:latin typeface="Times New Roman" panose="02020603050405020304"/>
              <a:cs typeface="Times New Roman" panose="02020603050405020304"/>
            </a:endParaRPr>
          </a:p>
          <a:p>
            <a:pPr marL="625475" algn="just">
              <a:lnSpc>
                <a:spcPts val="3240"/>
              </a:lnSpc>
            </a:pPr>
            <a:r>
              <a:rPr sz="3100" dirty="0">
                <a:latin typeface="Times New Roman" panose="02020603050405020304"/>
                <a:cs typeface="Times New Roman" panose="02020603050405020304"/>
              </a:rPr>
              <a:t>Highly</a:t>
            </a:r>
            <a:r>
              <a:rPr sz="3100" spc="-170" dirty="0">
                <a:latin typeface="Times New Roman" panose="02020603050405020304"/>
                <a:cs typeface="Times New Roman" panose="02020603050405020304"/>
              </a:rPr>
              <a:t> </a:t>
            </a:r>
            <a:r>
              <a:rPr sz="3100" spc="-110" dirty="0">
                <a:latin typeface="Times New Roman" panose="02020603050405020304"/>
                <a:cs typeface="Times New Roman" panose="02020603050405020304"/>
              </a:rPr>
              <a:t>dependent</a:t>
            </a:r>
            <a:r>
              <a:rPr sz="3100" spc="-6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on</a:t>
            </a:r>
            <a:r>
              <a:rPr sz="3100" spc="-10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literacy</a:t>
            </a:r>
            <a:r>
              <a:rPr sz="3100" spc="-10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7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documentation.</a:t>
            </a:r>
            <a:endParaRPr sz="3100" dirty="0">
              <a:latin typeface="Times New Roman" panose="02020603050405020304"/>
              <a:cs typeface="Times New Roman" panose="02020603050405020304"/>
            </a:endParaRPr>
          </a:p>
          <a:p>
            <a:pPr marL="625475" algn="just">
              <a:lnSpc>
                <a:spcPts val="3375"/>
              </a:lnSpc>
            </a:pPr>
            <a:r>
              <a:rPr sz="3100" spc="-65" dirty="0">
                <a:latin typeface="Times New Roman" panose="02020603050405020304"/>
                <a:cs typeface="Times New Roman" panose="02020603050405020304"/>
              </a:rPr>
              <a:t>Time-</a:t>
            </a:r>
            <a:r>
              <a:rPr sz="3100" spc="-95" dirty="0">
                <a:latin typeface="Times New Roman" panose="02020603050405020304"/>
                <a:cs typeface="Times New Roman" panose="02020603050405020304"/>
              </a:rPr>
              <a:t>consuming</a:t>
            </a:r>
            <a:r>
              <a:rPr sz="3100" spc="-3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25" dirty="0">
                <a:latin typeface="Times New Roman" panose="02020603050405020304"/>
                <a:cs typeface="Times New Roman" panose="02020603050405020304"/>
              </a:rPr>
              <a:t> </a:t>
            </a:r>
            <a:r>
              <a:rPr sz="3100" spc="-125" dirty="0">
                <a:latin typeface="Times New Roman" panose="02020603050405020304"/>
                <a:cs typeface="Times New Roman" panose="02020603050405020304"/>
              </a:rPr>
              <a:t>prone</a:t>
            </a:r>
            <a:r>
              <a:rPr sz="3100" spc="-3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25" dirty="0">
                <a:latin typeface="Times New Roman" panose="02020603050405020304"/>
                <a:cs typeface="Times New Roman" panose="02020603050405020304"/>
              </a:rPr>
              <a:t> </a:t>
            </a:r>
            <a:r>
              <a:rPr sz="3100" spc="-145" dirty="0">
                <a:latin typeface="Times New Roman" panose="02020603050405020304"/>
                <a:cs typeface="Times New Roman" panose="02020603050405020304"/>
              </a:rPr>
              <a:t>human</a:t>
            </a:r>
            <a:r>
              <a:rPr sz="3100" spc="-3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error.</a:t>
            </a:r>
            <a:endParaRPr sz="3100" dirty="0">
              <a:latin typeface="Times New Roman" panose="02020603050405020304"/>
              <a:cs typeface="Times New Roman" panose="02020603050405020304"/>
            </a:endParaRPr>
          </a:p>
          <a:p>
            <a:pPr marL="12700" marR="4123055" indent="612775" algn="just">
              <a:lnSpc>
                <a:spcPts val="3370"/>
              </a:lnSpc>
              <a:spcBef>
                <a:spcPts val="135"/>
              </a:spcBef>
            </a:pPr>
            <a:r>
              <a:rPr lang="en-IN" altLang="" sz="3100" spc="-110" dirty="0">
                <a:latin typeface="Times New Roman" panose="02020603050405020304"/>
                <a:cs typeface="Times New Roman" panose="02020603050405020304"/>
              </a:rPr>
              <a:t>V</a:t>
            </a:r>
            <a:r>
              <a:rPr sz="3100" spc="-110" dirty="0">
                <a:latin typeface="Times New Roman" panose="02020603050405020304"/>
                <a:cs typeface="Times New Roman" panose="02020603050405020304"/>
              </a:rPr>
              <a:t>ulnerable</a:t>
            </a:r>
            <a:r>
              <a:rPr sz="3100" spc="-55"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50" dirty="0">
                <a:latin typeface="Times New Roman" panose="02020603050405020304"/>
                <a:cs typeface="Times New Roman" panose="02020603050405020304"/>
              </a:rPr>
              <a:t> </a:t>
            </a:r>
            <a:r>
              <a:rPr sz="3100" spc="-100" dirty="0">
                <a:latin typeface="Times New Roman" panose="02020603050405020304"/>
                <a:cs typeface="Times New Roman" panose="02020603050405020304"/>
              </a:rPr>
              <a:t>corruption</a:t>
            </a:r>
            <a:r>
              <a:rPr sz="3100" spc="-4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50"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misuse</a:t>
            </a:r>
            <a:r>
              <a:rPr sz="3100" spc="-5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by</a:t>
            </a:r>
            <a:r>
              <a:rPr sz="3100" spc="-5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intermediaries</a:t>
            </a:r>
            <a:r>
              <a:rPr sz="3100" b="1" spc="-10"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Online</a:t>
            </a:r>
            <a:r>
              <a:rPr sz="3100" spc="-60" dirty="0">
                <a:latin typeface="Times New Roman" panose="02020603050405020304"/>
                <a:cs typeface="Times New Roman" panose="02020603050405020304"/>
              </a:rPr>
              <a:t> </a:t>
            </a:r>
            <a:r>
              <a:rPr sz="3100" spc="-75" dirty="0">
                <a:latin typeface="Times New Roman" panose="02020603050405020304"/>
                <a:cs typeface="Times New Roman" panose="02020603050405020304"/>
              </a:rPr>
              <a:t>Grocery</a:t>
            </a:r>
            <a:r>
              <a:rPr sz="3100" spc="-55"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Ordering</a:t>
            </a:r>
            <a:r>
              <a:rPr sz="3100" spc="-60" dirty="0">
                <a:latin typeface="Times New Roman" panose="02020603050405020304"/>
                <a:cs typeface="Times New Roman" panose="02020603050405020304"/>
              </a:rPr>
              <a:t> </a:t>
            </a:r>
            <a:r>
              <a:rPr sz="3100" spc="-100" dirty="0">
                <a:latin typeface="Times New Roman" panose="02020603050405020304"/>
                <a:cs typeface="Times New Roman" panose="02020603050405020304"/>
              </a:rPr>
              <a:t>Apps</a:t>
            </a:r>
            <a:r>
              <a:rPr sz="3100" spc="-60" dirty="0">
                <a:latin typeface="Times New Roman" panose="02020603050405020304"/>
                <a:cs typeface="Times New Roman" panose="02020603050405020304"/>
              </a:rPr>
              <a:t> </a:t>
            </a:r>
            <a:r>
              <a:rPr sz="3100" dirty="0">
                <a:latin typeface="Times New Roman" panose="02020603050405020304"/>
                <a:cs typeface="Times New Roman" panose="02020603050405020304"/>
              </a:rPr>
              <a:t>(e.g.,</a:t>
            </a:r>
            <a:r>
              <a:rPr sz="3100" spc="-55"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Amazon,</a:t>
            </a:r>
            <a:r>
              <a:rPr sz="3100" spc="-6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BigBasket) </a:t>
            </a:r>
            <a:r>
              <a:rPr sz="3100" spc="-40" dirty="0">
                <a:latin typeface="Times New Roman" panose="02020603050405020304"/>
                <a:cs typeface="Times New Roman" panose="02020603050405020304"/>
              </a:rPr>
              <a:t>Allow</a:t>
            </a:r>
            <a:r>
              <a:rPr sz="3100" spc="-70" dirty="0">
                <a:latin typeface="Times New Roman" panose="02020603050405020304"/>
                <a:cs typeface="Times New Roman" panose="02020603050405020304"/>
              </a:rPr>
              <a:t> users</a:t>
            </a:r>
            <a:r>
              <a:rPr sz="3100" spc="-60" dirty="0">
                <a:latin typeface="Times New Roman" panose="02020603050405020304"/>
                <a:cs typeface="Times New Roman" panose="02020603050405020304"/>
              </a:rPr>
              <a:t> </a:t>
            </a:r>
            <a:r>
              <a:rPr sz="3100" dirty="0">
                <a:latin typeface="Times New Roman" panose="02020603050405020304"/>
                <a:cs typeface="Times New Roman" panose="02020603050405020304"/>
              </a:rPr>
              <a:t>to</a:t>
            </a:r>
            <a:r>
              <a:rPr sz="3100" spc="-60" dirty="0">
                <a:latin typeface="Times New Roman" panose="02020603050405020304"/>
                <a:cs typeface="Times New Roman" panose="02020603050405020304"/>
              </a:rPr>
              <a:t> </a:t>
            </a:r>
            <a:r>
              <a:rPr sz="3100" spc="-120" dirty="0">
                <a:latin typeface="Times New Roman" panose="02020603050405020304"/>
                <a:cs typeface="Times New Roman" panose="02020603050405020304"/>
              </a:rPr>
              <a:t>order</a:t>
            </a:r>
            <a:r>
              <a:rPr sz="3100" spc="-55"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groceries</a:t>
            </a:r>
            <a:r>
              <a:rPr sz="3100" spc="-65" dirty="0">
                <a:latin typeface="Times New Roman" panose="02020603050405020304"/>
                <a:cs typeface="Times New Roman" panose="02020603050405020304"/>
              </a:rPr>
              <a:t> </a:t>
            </a:r>
            <a:r>
              <a:rPr sz="3100" spc="-120" dirty="0">
                <a:latin typeface="Times New Roman" panose="02020603050405020304"/>
                <a:cs typeface="Times New Roman" panose="02020603050405020304"/>
              </a:rPr>
              <a:t>through</a:t>
            </a:r>
            <a:r>
              <a:rPr sz="3100" spc="-55" dirty="0">
                <a:latin typeface="Times New Roman" panose="02020603050405020304"/>
                <a:cs typeface="Times New Roman" panose="02020603050405020304"/>
              </a:rPr>
              <a:t> </a:t>
            </a:r>
            <a:r>
              <a:rPr sz="3100" spc="-95" dirty="0">
                <a:latin typeface="Times New Roman" panose="02020603050405020304"/>
                <a:cs typeface="Times New Roman" panose="02020603050405020304"/>
              </a:rPr>
              <a:t>smartphones</a:t>
            </a:r>
            <a:r>
              <a:rPr sz="3100" spc="-6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6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apps. </a:t>
            </a:r>
            <a:r>
              <a:rPr sz="3100" spc="-120" dirty="0">
                <a:latin typeface="Times New Roman" panose="02020603050405020304"/>
                <a:cs typeface="Times New Roman" panose="02020603050405020304"/>
              </a:rPr>
              <a:t>Tech:</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Mobile</a:t>
            </a:r>
            <a:r>
              <a:rPr sz="3100" spc="-35" dirty="0">
                <a:latin typeface="Times New Roman" panose="02020603050405020304"/>
                <a:cs typeface="Times New Roman" panose="02020603050405020304"/>
              </a:rPr>
              <a:t> </a:t>
            </a:r>
            <a:r>
              <a:rPr sz="3100" spc="-85" dirty="0">
                <a:latin typeface="Times New Roman" panose="02020603050405020304"/>
                <a:cs typeface="Times New Roman" panose="02020603050405020304"/>
              </a:rPr>
              <a:t>app,</a:t>
            </a:r>
            <a:r>
              <a:rPr sz="3100" spc="-35" dirty="0">
                <a:latin typeface="Times New Roman" panose="02020603050405020304"/>
                <a:cs typeface="Times New Roman" panose="02020603050405020304"/>
              </a:rPr>
              <a:t> </a:t>
            </a:r>
            <a:r>
              <a:rPr sz="3100" spc="-75" dirty="0">
                <a:latin typeface="Times New Roman" panose="02020603050405020304"/>
                <a:cs typeface="Times New Roman" panose="02020603050405020304"/>
              </a:rPr>
              <a:t>internet-</a:t>
            </a:r>
            <a:r>
              <a:rPr sz="3100" spc="-70" dirty="0">
                <a:latin typeface="Times New Roman" panose="02020603050405020304"/>
                <a:cs typeface="Times New Roman" panose="02020603050405020304"/>
              </a:rPr>
              <a:t>based</a:t>
            </a:r>
            <a:r>
              <a:rPr sz="3100" spc="-40" dirty="0">
                <a:latin typeface="Times New Roman" panose="02020603050405020304"/>
                <a:cs typeface="Times New Roman" panose="02020603050405020304"/>
              </a:rPr>
              <a:t> </a:t>
            </a:r>
            <a:r>
              <a:rPr sz="3100" dirty="0">
                <a:latin typeface="Times New Roman" panose="02020603050405020304"/>
                <a:cs typeface="Times New Roman" panose="02020603050405020304"/>
              </a:rPr>
              <a:t>UI,</a:t>
            </a:r>
            <a:r>
              <a:rPr sz="3100" spc="-3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35" dirty="0">
                <a:latin typeface="Times New Roman" panose="02020603050405020304"/>
                <a:cs typeface="Times New Roman" panose="02020603050405020304"/>
              </a:rPr>
              <a:t> </a:t>
            </a:r>
            <a:r>
              <a:rPr sz="3100" spc="-95" dirty="0">
                <a:latin typeface="Times New Roman" panose="02020603050405020304"/>
                <a:cs typeface="Times New Roman" panose="02020603050405020304"/>
              </a:rPr>
              <a:t>payment</a:t>
            </a:r>
            <a:r>
              <a:rPr sz="3100" spc="-4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gateways. Limitations:</a:t>
            </a:r>
            <a:endParaRPr sz="3100" dirty="0">
              <a:latin typeface="Times New Roman" panose="02020603050405020304"/>
              <a:cs typeface="Times New Roman" panose="02020603050405020304"/>
            </a:endParaRPr>
          </a:p>
          <a:p>
            <a:pPr marL="625475" algn="just">
              <a:lnSpc>
                <a:spcPts val="3270"/>
              </a:lnSpc>
            </a:pPr>
            <a:r>
              <a:rPr sz="3100" spc="-55" dirty="0">
                <a:latin typeface="Times New Roman" panose="02020603050405020304"/>
                <a:cs typeface="Times New Roman" panose="02020603050405020304"/>
              </a:rPr>
              <a:t>Text-</a:t>
            </a:r>
            <a:r>
              <a:rPr sz="3100" spc="-50" dirty="0">
                <a:latin typeface="Times New Roman" panose="02020603050405020304"/>
                <a:cs typeface="Times New Roman" panose="02020603050405020304"/>
              </a:rPr>
              <a:t>based,</a:t>
            </a:r>
            <a:r>
              <a:rPr sz="3100" spc="-65" dirty="0">
                <a:latin typeface="Times New Roman" panose="02020603050405020304"/>
                <a:cs typeface="Times New Roman" panose="02020603050405020304"/>
              </a:rPr>
              <a:t> </a:t>
            </a:r>
            <a:r>
              <a:rPr sz="3100" spc="-114" dirty="0">
                <a:latin typeface="Times New Roman" panose="02020603050405020304"/>
                <a:cs typeface="Times New Roman" panose="02020603050405020304"/>
              </a:rPr>
              <a:t>requires</a:t>
            </a:r>
            <a:r>
              <a:rPr sz="3100" spc="-65"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reading</a:t>
            </a:r>
            <a:r>
              <a:rPr sz="3100" spc="-6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7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digital</a:t>
            </a:r>
            <a:r>
              <a:rPr sz="3100" spc="-60"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literacy.</a:t>
            </a:r>
            <a:endParaRPr sz="3100" dirty="0">
              <a:latin typeface="Times New Roman" panose="02020603050405020304"/>
              <a:cs typeface="Times New Roman" panose="02020603050405020304"/>
            </a:endParaRPr>
          </a:p>
          <a:p>
            <a:pPr marL="625475" marR="3966845" algn="just">
              <a:lnSpc>
                <a:spcPts val="3380"/>
              </a:lnSpc>
              <a:spcBef>
                <a:spcPts val="120"/>
              </a:spcBef>
            </a:pPr>
            <a:r>
              <a:rPr sz="3100" dirty="0">
                <a:latin typeface="Times New Roman" panose="02020603050405020304"/>
                <a:cs typeface="Times New Roman" panose="02020603050405020304"/>
              </a:rPr>
              <a:t>Most</a:t>
            </a:r>
            <a:r>
              <a:rPr sz="3100" spc="-100" dirty="0">
                <a:latin typeface="Times New Roman" panose="02020603050405020304"/>
                <a:cs typeface="Times New Roman" panose="02020603050405020304"/>
              </a:rPr>
              <a:t> </a:t>
            </a:r>
            <a:r>
              <a:rPr sz="3100" spc="-45" dirty="0">
                <a:latin typeface="Times New Roman" panose="02020603050405020304"/>
                <a:cs typeface="Times New Roman" panose="02020603050405020304"/>
              </a:rPr>
              <a:t>interfaces</a:t>
            </a:r>
            <a:r>
              <a:rPr sz="3100" spc="-80"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are</a:t>
            </a:r>
            <a:r>
              <a:rPr sz="3100" spc="-8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in</a:t>
            </a:r>
            <a:r>
              <a:rPr sz="3100" spc="-80"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English</a:t>
            </a:r>
            <a:r>
              <a:rPr sz="3100" spc="-8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or</a:t>
            </a:r>
            <a:r>
              <a:rPr sz="3100" spc="-85" dirty="0">
                <a:latin typeface="Times New Roman" panose="02020603050405020304"/>
                <a:cs typeface="Times New Roman" panose="02020603050405020304"/>
              </a:rPr>
              <a:t> </a:t>
            </a:r>
            <a:r>
              <a:rPr sz="3100" spc="-110" dirty="0">
                <a:latin typeface="Times New Roman" panose="02020603050405020304"/>
                <a:cs typeface="Times New Roman" panose="02020603050405020304"/>
              </a:rPr>
              <a:t>major</a:t>
            </a:r>
            <a:r>
              <a:rPr sz="3100" spc="-65"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Indian</a:t>
            </a:r>
            <a:r>
              <a:rPr sz="3100" spc="-8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languages. </a:t>
            </a:r>
            <a:r>
              <a:rPr sz="3100" dirty="0">
                <a:latin typeface="Times New Roman" panose="02020603050405020304"/>
                <a:cs typeface="Times New Roman" panose="02020603050405020304"/>
              </a:rPr>
              <a:t>Needs</a:t>
            </a:r>
            <a:r>
              <a:rPr sz="3100" spc="-100" dirty="0">
                <a:latin typeface="Times New Roman" panose="02020603050405020304"/>
                <a:cs typeface="Times New Roman" panose="02020603050405020304"/>
              </a:rPr>
              <a:t> smartphone</a:t>
            </a:r>
            <a:r>
              <a:rPr sz="3100" spc="-80" dirty="0">
                <a:latin typeface="Times New Roman" panose="02020603050405020304"/>
                <a:cs typeface="Times New Roman" panose="02020603050405020304"/>
              </a:rPr>
              <a:t> </a:t>
            </a:r>
            <a:r>
              <a:rPr sz="3100" dirty="0">
                <a:latin typeface="Times New Roman" panose="02020603050405020304"/>
                <a:cs typeface="Times New Roman" panose="02020603050405020304"/>
              </a:rPr>
              <a:t>access</a:t>
            </a:r>
            <a:r>
              <a:rPr sz="3100" spc="-8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75" dirty="0">
                <a:latin typeface="Times New Roman" panose="02020603050405020304"/>
                <a:cs typeface="Times New Roman" panose="02020603050405020304"/>
              </a:rPr>
              <a:t> </a:t>
            </a:r>
            <a:r>
              <a:rPr sz="3100" dirty="0">
                <a:latin typeface="Times New Roman" panose="02020603050405020304"/>
                <a:cs typeface="Times New Roman" panose="02020603050405020304"/>
              </a:rPr>
              <a:t>a</a:t>
            </a:r>
            <a:r>
              <a:rPr sz="3100" spc="-8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stable</a:t>
            </a:r>
            <a:r>
              <a:rPr sz="3100" spc="-85"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internet</a:t>
            </a:r>
            <a:r>
              <a:rPr sz="3100" spc="-85" dirty="0">
                <a:latin typeface="Times New Roman" panose="02020603050405020304"/>
                <a:cs typeface="Times New Roman" panose="02020603050405020304"/>
              </a:rPr>
              <a:t> </a:t>
            </a:r>
            <a:r>
              <a:rPr sz="3100" spc="-20" dirty="0">
                <a:latin typeface="Times New Roman" panose="02020603050405020304"/>
                <a:cs typeface="Times New Roman" panose="02020603050405020304"/>
              </a:rPr>
              <a:t>connection.</a:t>
            </a:r>
            <a:endParaRPr sz="3100" dirty="0">
              <a:latin typeface="Times New Roman" panose="02020603050405020304"/>
              <a:cs typeface="Times New Roman" panose="02020603050405020304"/>
            </a:endParaRPr>
          </a:p>
          <a:p>
            <a:pPr marL="12700" algn="just">
              <a:lnSpc>
                <a:spcPts val="3240"/>
              </a:lnSpc>
            </a:pPr>
            <a:r>
              <a:rPr sz="3100" b="1" spc="-30" dirty="0">
                <a:latin typeface="Times New Roman" panose="02020603050405020304"/>
                <a:cs typeface="Times New Roman" panose="02020603050405020304"/>
              </a:rPr>
              <a:t>IVR-</a:t>
            </a:r>
            <a:r>
              <a:rPr sz="3100" b="1" spc="-70" dirty="0">
                <a:latin typeface="Times New Roman" panose="02020603050405020304"/>
                <a:cs typeface="Times New Roman" panose="02020603050405020304"/>
              </a:rPr>
              <a:t>based</a:t>
            </a:r>
            <a:r>
              <a:rPr sz="3100" b="1" spc="-105" dirty="0">
                <a:latin typeface="Times New Roman" panose="02020603050405020304"/>
                <a:cs typeface="Times New Roman" panose="02020603050405020304"/>
              </a:rPr>
              <a:t> </a:t>
            </a:r>
            <a:r>
              <a:rPr sz="3100" b="1" spc="-10" dirty="0">
                <a:latin typeface="Times New Roman" panose="02020603050405020304"/>
                <a:cs typeface="Times New Roman" panose="02020603050405020304"/>
              </a:rPr>
              <a:t>Systems</a:t>
            </a:r>
            <a:r>
              <a:rPr sz="3100" b="1" spc="-105" dirty="0">
                <a:latin typeface="Times New Roman" panose="02020603050405020304"/>
                <a:cs typeface="Times New Roman" panose="02020603050405020304"/>
              </a:rPr>
              <a:t> </a:t>
            </a:r>
            <a:r>
              <a:rPr sz="3100" b="1" dirty="0">
                <a:latin typeface="Times New Roman" panose="02020603050405020304"/>
                <a:cs typeface="Times New Roman" panose="02020603050405020304"/>
              </a:rPr>
              <a:t>(Basic</a:t>
            </a:r>
            <a:r>
              <a:rPr sz="3100" b="1" spc="-100" dirty="0">
                <a:latin typeface="Times New Roman" panose="02020603050405020304"/>
                <a:cs typeface="Times New Roman" panose="02020603050405020304"/>
              </a:rPr>
              <a:t> </a:t>
            </a:r>
            <a:r>
              <a:rPr sz="3100" b="1" spc="-70" dirty="0">
                <a:latin typeface="Times New Roman" panose="02020603050405020304"/>
                <a:cs typeface="Times New Roman" panose="02020603050405020304"/>
              </a:rPr>
              <a:t>Voice</a:t>
            </a:r>
            <a:r>
              <a:rPr sz="3100" b="1" spc="-105" dirty="0">
                <a:latin typeface="Times New Roman" panose="02020603050405020304"/>
                <a:cs typeface="Times New Roman" panose="02020603050405020304"/>
              </a:rPr>
              <a:t> </a:t>
            </a:r>
            <a:r>
              <a:rPr sz="3100" b="1" spc="-45" dirty="0">
                <a:latin typeface="Times New Roman" panose="02020603050405020304"/>
                <a:cs typeface="Times New Roman" panose="02020603050405020304"/>
              </a:rPr>
              <a:t>Menu</a:t>
            </a:r>
            <a:r>
              <a:rPr sz="3100" b="1" spc="-105" dirty="0">
                <a:latin typeface="Times New Roman" panose="02020603050405020304"/>
                <a:cs typeface="Times New Roman" panose="02020603050405020304"/>
              </a:rPr>
              <a:t> </a:t>
            </a:r>
            <a:r>
              <a:rPr sz="3100" b="1" spc="-10" dirty="0">
                <a:latin typeface="Times New Roman" panose="02020603050405020304"/>
                <a:cs typeface="Times New Roman" panose="02020603050405020304"/>
              </a:rPr>
              <a:t>Services)</a:t>
            </a:r>
            <a:endParaRPr sz="3100" b="1" dirty="0">
              <a:latin typeface="Times New Roman" panose="02020603050405020304"/>
              <a:cs typeface="Times New Roman" panose="02020603050405020304"/>
            </a:endParaRPr>
          </a:p>
          <a:p>
            <a:pPr marL="12700" marR="629920" algn="just">
              <a:lnSpc>
                <a:spcPts val="3370"/>
              </a:lnSpc>
              <a:spcBef>
                <a:spcPts val="135"/>
              </a:spcBef>
            </a:pPr>
            <a:r>
              <a:rPr sz="3100" dirty="0">
                <a:latin typeface="Times New Roman" panose="02020603050405020304"/>
                <a:cs typeface="Times New Roman" panose="02020603050405020304"/>
              </a:rPr>
              <a:t>Used</a:t>
            </a:r>
            <a:r>
              <a:rPr sz="3100" spc="-105" dirty="0">
                <a:latin typeface="Times New Roman" panose="02020603050405020304"/>
                <a:cs typeface="Times New Roman" panose="02020603050405020304"/>
              </a:rPr>
              <a:t> </a:t>
            </a:r>
            <a:r>
              <a:rPr sz="3100" spc="-35" dirty="0">
                <a:latin typeface="Times New Roman" panose="02020603050405020304"/>
                <a:cs typeface="Times New Roman" panose="02020603050405020304"/>
              </a:rPr>
              <a:t>in</a:t>
            </a:r>
            <a:r>
              <a:rPr sz="3100" spc="-90"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some</a:t>
            </a:r>
            <a:r>
              <a:rPr sz="3100" spc="-95"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regions</a:t>
            </a:r>
            <a:r>
              <a:rPr sz="3100" spc="-90"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for</a:t>
            </a:r>
            <a:r>
              <a:rPr sz="3100" spc="-9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basic</a:t>
            </a:r>
            <a:r>
              <a:rPr sz="3100" spc="-90" dirty="0">
                <a:latin typeface="Times New Roman" panose="02020603050405020304"/>
                <a:cs typeface="Times New Roman" panose="02020603050405020304"/>
              </a:rPr>
              <a:t> </a:t>
            </a:r>
            <a:r>
              <a:rPr sz="3100" spc="-65" dirty="0">
                <a:latin typeface="Times New Roman" panose="02020603050405020304"/>
                <a:cs typeface="Times New Roman" panose="02020603050405020304"/>
              </a:rPr>
              <a:t>service</a:t>
            </a:r>
            <a:r>
              <a:rPr sz="3100" spc="-95" dirty="0">
                <a:latin typeface="Times New Roman" panose="02020603050405020304"/>
                <a:cs typeface="Times New Roman" panose="02020603050405020304"/>
              </a:rPr>
              <a:t> inquiries</a:t>
            </a:r>
            <a:r>
              <a:rPr sz="3100" spc="-85"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via</a:t>
            </a:r>
            <a:r>
              <a:rPr sz="3100" spc="-90" dirty="0">
                <a:latin typeface="Times New Roman" panose="02020603050405020304"/>
                <a:cs typeface="Times New Roman" panose="02020603050405020304"/>
              </a:rPr>
              <a:t> </a:t>
            </a:r>
            <a:r>
              <a:rPr sz="3100" spc="-75" dirty="0">
                <a:latin typeface="Times New Roman" panose="02020603050405020304"/>
                <a:cs typeface="Times New Roman" panose="02020603050405020304"/>
              </a:rPr>
              <a:t>Interactive</a:t>
            </a:r>
            <a:r>
              <a:rPr sz="3100" spc="-95" dirty="0">
                <a:latin typeface="Times New Roman" panose="02020603050405020304"/>
                <a:cs typeface="Times New Roman" panose="02020603050405020304"/>
              </a:rPr>
              <a:t> </a:t>
            </a:r>
            <a:r>
              <a:rPr sz="3100" spc="-70" dirty="0">
                <a:latin typeface="Times New Roman" panose="02020603050405020304"/>
                <a:cs typeface="Times New Roman" panose="02020603050405020304"/>
              </a:rPr>
              <a:t>Voice</a:t>
            </a:r>
            <a:r>
              <a:rPr sz="3100" spc="-90" dirty="0">
                <a:latin typeface="Times New Roman" panose="02020603050405020304"/>
                <a:cs typeface="Times New Roman" panose="02020603050405020304"/>
              </a:rPr>
              <a:t> </a:t>
            </a:r>
            <a:r>
              <a:rPr sz="3100" spc="-75" dirty="0">
                <a:latin typeface="Times New Roman" panose="02020603050405020304"/>
                <a:cs typeface="Times New Roman" panose="02020603050405020304"/>
              </a:rPr>
              <a:t>Response</a:t>
            </a:r>
            <a:r>
              <a:rPr sz="3100" spc="-9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(IVR). </a:t>
            </a:r>
            <a:r>
              <a:rPr sz="3100" spc="-120" dirty="0">
                <a:latin typeface="Times New Roman" panose="02020603050405020304"/>
                <a:cs typeface="Times New Roman" panose="02020603050405020304"/>
              </a:rPr>
              <a:t>Tech:</a:t>
            </a:r>
            <a:r>
              <a:rPr sz="3100" spc="-55" dirty="0">
                <a:latin typeface="Times New Roman" panose="02020603050405020304"/>
                <a:cs typeface="Times New Roman" panose="02020603050405020304"/>
              </a:rPr>
              <a:t> </a:t>
            </a:r>
            <a:r>
              <a:rPr sz="3100" spc="-40" dirty="0">
                <a:latin typeface="Times New Roman" panose="02020603050405020304"/>
                <a:cs typeface="Times New Roman" panose="02020603050405020304"/>
              </a:rPr>
              <a:t>Pre-</a:t>
            </a:r>
            <a:r>
              <a:rPr sz="3100" spc="-114" dirty="0">
                <a:latin typeface="Times New Roman" panose="02020603050405020304"/>
                <a:cs typeface="Times New Roman" panose="02020603050405020304"/>
              </a:rPr>
              <a:t>recorded</a:t>
            </a:r>
            <a:r>
              <a:rPr sz="3100" spc="-40" dirty="0">
                <a:latin typeface="Times New Roman" panose="02020603050405020304"/>
                <a:cs typeface="Times New Roman" panose="02020603050405020304"/>
              </a:rPr>
              <a:t> </a:t>
            </a:r>
            <a:r>
              <a:rPr sz="3100" spc="-60" dirty="0">
                <a:latin typeface="Times New Roman" panose="02020603050405020304"/>
                <a:cs typeface="Times New Roman" panose="02020603050405020304"/>
              </a:rPr>
              <a:t>voice</a:t>
            </a:r>
            <a:r>
              <a:rPr sz="3100" spc="-40" dirty="0">
                <a:latin typeface="Times New Roman" panose="02020603050405020304"/>
                <a:cs typeface="Times New Roman" panose="02020603050405020304"/>
              </a:rPr>
              <a:t> </a:t>
            </a:r>
            <a:r>
              <a:rPr sz="3100" spc="-145" dirty="0">
                <a:latin typeface="Times New Roman" panose="02020603050405020304"/>
                <a:cs typeface="Times New Roman" panose="02020603050405020304"/>
              </a:rPr>
              <a:t>menu</a:t>
            </a:r>
            <a:r>
              <a:rPr sz="3100" spc="-35"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and</a:t>
            </a:r>
            <a:r>
              <a:rPr sz="3100" spc="-40" dirty="0">
                <a:latin typeface="Times New Roman" panose="02020603050405020304"/>
                <a:cs typeface="Times New Roman" panose="02020603050405020304"/>
              </a:rPr>
              <a:t> </a:t>
            </a:r>
            <a:r>
              <a:rPr sz="3100" spc="-100" dirty="0">
                <a:latin typeface="Times New Roman" panose="02020603050405020304"/>
                <a:cs typeface="Times New Roman" panose="02020603050405020304"/>
              </a:rPr>
              <a:t>keypad</a:t>
            </a:r>
            <a:r>
              <a:rPr sz="3100" spc="-4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inputs.</a:t>
            </a:r>
            <a:endParaRPr sz="3100" dirty="0">
              <a:latin typeface="Times New Roman" panose="02020603050405020304"/>
              <a:cs typeface="Times New Roman" panose="02020603050405020304"/>
            </a:endParaRPr>
          </a:p>
          <a:p>
            <a:pPr marL="12700" algn="just">
              <a:lnSpc>
                <a:spcPts val="3255"/>
              </a:lnSpc>
            </a:pPr>
            <a:r>
              <a:rPr sz="3100" spc="-10" dirty="0">
                <a:latin typeface="Times New Roman" panose="02020603050405020304"/>
                <a:cs typeface="Times New Roman" panose="02020603050405020304"/>
              </a:rPr>
              <a:t>Limitations:</a:t>
            </a:r>
            <a:endParaRPr sz="3100" dirty="0">
              <a:latin typeface="Times New Roman" panose="02020603050405020304"/>
              <a:cs typeface="Times New Roman" panose="02020603050405020304"/>
            </a:endParaRPr>
          </a:p>
          <a:p>
            <a:pPr marL="625475" algn="just">
              <a:lnSpc>
                <a:spcPts val="3375"/>
              </a:lnSpc>
            </a:pPr>
            <a:r>
              <a:rPr sz="3100" spc="-30" dirty="0">
                <a:latin typeface="Times New Roman" panose="02020603050405020304"/>
                <a:cs typeface="Times New Roman" panose="02020603050405020304"/>
              </a:rPr>
              <a:t>Rigid</a:t>
            </a:r>
            <a:r>
              <a:rPr sz="3100" spc="-110" dirty="0">
                <a:latin typeface="Times New Roman" panose="02020603050405020304"/>
                <a:cs typeface="Times New Roman" panose="02020603050405020304"/>
              </a:rPr>
              <a:t> </a:t>
            </a:r>
            <a:r>
              <a:rPr sz="3100" spc="-95" dirty="0">
                <a:latin typeface="Times New Roman" panose="02020603050405020304"/>
                <a:cs typeface="Times New Roman" panose="02020603050405020304"/>
              </a:rPr>
              <a:t>structure</a:t>
            </a:r>
            <a:r>
              <a:rPr sz="3100" spc="-85" dirty="0">
                <a:latin typeface="Times New Roman" panose="02020603050405020304"/>
                <a:cs typeface="Times New Roman" panose="02020603050405020304"/>
              </a:rPr>
              <a:t> </a:t>
            </a:r>
            <a:r>
              <a:rPr sz="3100" spc="-80" dirty="0">
                <a:latin typeface="Times New Roman" panose="02020603050405020304"/>
                <a:cs typeface="Times New Roman" panose="02020603050405020304"/>
              </a:rPr>
              <a:t>with</a:t>
            </a:r>
            <a:r>
              <a:rPr sz="3100" spc="-95"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limited</a:t>
            </a:r>
            <a:r>
              <a:rPr sz="3100" spc="-9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options.</a:t>
            </a:r>
            <a:endParaRPr sz="3100" dirty="0">
              <a:latin typeface="Times New Roman" panose="02020603050405020304"/>
              <a:cs typeface="Times New Roman" panose="02020603050405020304"/>
            </a:endParaRPr>
          </a:p>
          <a:p>
            <a:pPr marL="625475" algn="just">
              <a:lnSpc>
                <a:spcPts val="3375"/>
              </a:lnSpc>
            </a:pPr>
            <a:r>
              <a:rPr sz="3100" spc="50" dirty="0">
                <a:latin typeface="Times New Roman" panose="02020603050405020304"/>
                <a:cs typeface="Times New Roman" panose="02020603050405020304"/>
              </a:rPr>
              <a:t>No</a:t>
            </a:r>
            <a:r>
              <a:rPr sz="3100" spc="-90" dirty="0">
                <a:latin typeface="Times New Roman" panose="02020603050405020304"/>
                <a:cs typeface="Times New Roman" panose="02020603050405020304"/>
              </a:rPr>
              <a:t> </a:t>
            </a:r>
            <a:r>
              <a:rPr sz="3100" spc="-105" dirty="0">
                <a:latin typeface="Times New Roman" panose="02020603050405020304"/>
                <a:cs typeface="Times New Roman" panose="02020603050405020304"/>
              </a:rPr>
              <a:t>support</a:t>
            </a:r>
            <a:r>
              <a:rPr sz="3100" spc="-75" dirty="0">
                <a:latin typeface="Times New Roman" panose="02020603050405020304"/>
                <a:cs typeface="Times New Roman" panose="02020603050405020304"/>
              </a:rPr>
              <a:t> </a:t>
            </a:r>
            <a:r>
              <a:rPr sz="3100" spc="-50" dirty="0">
                <a:latin typeface="Times New Roman" panose="02020603050405020304"/>
                <a:cs typeface="Times New Roman" panose="02020603050405020304"/>
              </a:rPr>
              <a:t>for</a:t>
            </a:r>
            <a:r>
              <a:rPr sz="3100" spc="-80" dirty="0">
                <a:latin typeface="Times New Roman" panose="02020603050405020304"/>
                <a:cs typeface="Times New Roman" panose="02020603050405020304"/>
              </a:rPr>
              <a:t> </a:t>
            </a:r>
            <a:r>
              <a:rPr sz="3100" spc="-90" dirty="0">
                <a:latin typeface="Times New Roman" panose="02020603050405020304"/>
                <a:cs typeface="Times New Roman" panose="02020603050405020304"/>
              </a:rPr>
              <a:t>natural</a:t>
            </a:r>
            <a:r>
              <a:rPr sz="3100" spc="-80" dirty="0">
                <a:latin typeface="Times New Roman" panose="02020603050405020304"/>
                <a:cs typeface="Times New Roman" panose="02020603050405020304"/>
              </a:rPr>
              <a:t> </a:t>
            </a:r>
            <a:r>
              <a:rPr sz="3100" spc="-65" dirty="0">
                <a:latin typeface="Times New Roman" panose="02020603050405020304"/>
                <a:cs typeface="Times New Roman" panose="02020603050405020304"/>
              </a:rPr>
              <a:t>speech</a:t>
            </a:r>
            <a:r>
              <a:rPr sz="3100" spc="-80" dirty="0">
                <a:latin typeface="Times New Roman" panose="02020603050405020304"/>
                <a:cs typeface="Times New Roman" panose="02020603050405020304"/>
              </a:rPr>
              <a:t> </a:t>
            </a:r>
            <a:r>
              <a:rPr sz="3100" spc="-30" dirty="0">
                <a:latin typeface="Times New Roman" panose="02020603050405020304"/>
                <a:cs typeface="Times New Roman" panose="02020603050405020304"/>
              </a:rPr>
              <a:t>or</a:t>
            </a:r>
            <a:r>
              <a:rPr sz="3100" spc="-80" dirty="0">
                <a:latin typeface="Times New Roman" panose="02020603050405020304"/>
                <a:cs typeface="Times New Roman" panose="02020603050405020304"/>
              </a:rPr>
              <a:t> </a:t>
            </a:r>
            <a:r>
              <a:rPr sz="3100" spc="-55" dirty="0">
                <a:latin typeface="Times New Roman" panose="02020603050405020304"/>
                <a:cs typeface="Times New Roman" panose="02020603050405020304"/>
              </a:rPr>
              <a:t>regional</a:t>
            </a:r>
            <a:r>
              <a:rPr sz="3100" spc="-85" dirty="0">
                <a:latin typeface="Times New Roman" panose="02020603050405020304"/>
                <a:cs typeface="Times New Roman" panose="02020603050405020304"/>
              </a:rPr>
              <a:t> </a:t>
            </a:r>
            <a:r>
              <a:rPr sz="3100" spc="-10" dirty="0">
                <a:latin typeface="Times New Roman" panose="02020603050405020304"/>
                <a:cs typeface="Times New Roman" panose="02020603050405020304"/>
              </a:rPr>
              <a:t>dialects.</a:t>
            </a:r>
            <a:endParaRPr sz="3100" dirty="0">
              <a:latin typeface="Times New Roman" panose="02020603050405020304"/>
              <a:cs typeface="Times New Roman" panose="02020603050405020304"/>
            </a:endParaRPr>
          </a:p>
          <a:p>
            <a:pPr marL="625475" algn="just">
              <a:lnSpc>
                <a:spcPts val="3400"/>
              </a:lnSpc>
            </a:pPr>
            <a:r>
              <a:rPr sz="3100" b="1" spc="-60" dirty="0">
                <a:latin typeface="Times New Roman" panose="02020603050405020304"/>
                <a:cs typeface="Times New Roman" panose="02020603050405020304"/>
              </a:rPr>
              <a:t>Cannot</a:t>
            </a:r>
            <a:r>
              <a:rPr sz="3100" b="1" spc="-120" dirty="0">
                <a:latin typeface="Times New Roman" panose="02020603050405020304"/>
                <a:cs typeface="Times New Roman" panose="02020603050405020304"/>
              </a:rPr>
              <a:t> </a:t>
            </a:r>
            <a:r>
              <a:rPr sz="3100" b="1" spc="-90" dirty="0">
                <a:latin typeface="Times New Roman" panose="02020603050405020304"/>
                <a:cs typeface="Times New Roman" panose="02020603050405020304"/>
              </a:rPr>
              <a:t>handle</a:t>
            </a:r>
            <a:r>
              <a:rPr sz="3100" b="1" spc="-85" dirty="0">
                <a:latin typeface="Times New Roman" panose="02020603050405020304"/>
                <a:cs typeface="Times New Roman" panose="02020603050405020304"/>
              </a:rPr>
              <a:t> </a:t>
            </a:r>
            <a:r>
              <a:rPr sz="3100" b="1" spc="-100" dirty="0">
                <a:latin typeface="Times New Roman" panose="02020603050405020304"/>
                <a:cs typeface="Times New Roman" panose="02020603050405020304"/>
              </a:rPr>
              <a:t>dynamic</a:t>
            </a:r>
            <a:r>
              <a:rPr sz="3100" b="1" spc="-75" dirty="0">
                <a:latin typeface="Times New Roman" panose="02020603050405020304"/>
                <a:cs typeface="Times New Roman" panose="02020603050405020304"/>
              </a:rPr>
              <a:t> </a:t>
            </a:r>
            <a:r>
              <a:rPr sz="3100" b="1" spc="-120" dirty="0">
                <a:latin typeface="Times New Roman" panose="02020603050405020304"/>
                <a:cs typeface="Times New Roman" panose="02020603050405020304"/>
              </a:rPr>
              <a:t>order</a:t>
            </a:r>
            <a:r>
              <a:rPr sz="3100" b="1" spc="-60" dirty="0">
                <a:latin typeface="Times New Roman" panose="02020603050405020304"/>
                <a:cs typeface="Times New Roman" panose="02020603050405020304"/>
              </a:rPr>
              <a:t> </a:t>
            </a:r>
            <a:r>
              <a:rPr sz="3100" b="1" spc="-105" dirty="0">
                <a:latin typeface="Times New Roman" panose="02020603050405020304"/>
                <a:cs typeface="Times New Roman" panose="02020603050405020304"/>
              </a:rPr>
              <a:t>input</a:t>
            </a:r>
            <a:r>
              <a:rPr sz="3100" b="1" spc="-75" dirty="0">
                <a:latin typeface="Times New Roman" panose="02020603050405020304"/>
                <a:cs typeface="Times New Roman" panose="02020603050405020304"/>
              </a:rPr>
              <a:t> </a:t>
            </a:r>
            <a:r>
              <a:rPr sz="3100" b="1" spc="-20" dirty="0">
                <a:latin typeface="Times New Roman" panose="02020603050405020304"/>
                <a:cs typeface="Times New Roman" panose="02020603050405020304"/>
              </a:rPr>
              <a:t>like</a:t>
            </a:r>
            <a:r>
              <a:rPr sz="3100" b="1" spc="-80" dirty="0">
                <a:latin typeface="Times New Roman" panose="02020603050405020304"/>
                <a:cs typeface="Times New Roman" panose="02020603050405020304"/>
              </a:rPr>
              <a:t> </a:t>
            </a:r>
            <a:r>
              <a:rPr sz="3100" b="1" spc="-40" dirty="0">
                <a:latin typeface="Times New Roman" panose="02020603050405020304"/>
                <a:cs typeface="Times New Roman" panose="02020603050405020304"/>
              </a:rPr>
              <a:t>item</a:t>
            </a:r>
            <a:r>
              <a:rPr sz="3100" b="1" spc="-80" dirty="0">
                <a:latin typeface="Times New Roman" panose="02020603050405020304"/>
                <a:cs typeface="Times New Roman" panose="02020603050405020304"/>
              </a:rPr>
              <a:t> </a:t>
            </a:r>
            <a:r>
              <a:rPr sz="3100" b="1" spc="-70" dirty="0">
                <a:latin typeface="Times New Roman" panose="02020603050405020304"/>
                <a:cs typeface="Times New Roman" panose="02020603050405020304"/>
              </a:rPr>
              <a:t>names</a:t>
            </a:r>
            <a:r>
              <a:rPr sz="3100" b="1" spc="-85" dirty="0">
                <a:latin typeface="Times New Roman" panose="02020603050405020304"/>
                <a:cs typeface="Times New Roman" panose="02020603050405020304"/>
              </a:rPr>
              <a:t> </a:t>
            </a:r>
            <a:r>
              <a:rPr sz="3100" b="1" spc="-105" dirty="0">
                <a:latin typeface="Times New Roman" panose="02020603050405020304"/>
                <a:cs typeface="Times New Roman" panose="02020603050405020304"/>
              </a:rPr>
              <a:t>and</a:t>
            </a:r>
            <a:r>
              <a:rPr sz="3100" b="1" spc="-70" dirty="0">
                <a:latin typeface="Times New Roman" panose="02020603050405020304"/>
                <a:cs typeface="Times New Roman" panose="02020603050405020304"/>
              </a:rPr>
              <a:t> </a:t>
            </a:r>
            <a:r>
              <a:rPr sz="3100" b="1" spc="-10" dirty="0">
                <a:latin typeface="Times New Roman" panose="02020603050405020304"/>
                <a:cs typeface="Times New Roman" panose="02020603050405020304"/>
              </a:rPr>
              <a:t>quantities.</a:t>
            </a:r>
            <a:endParaRPr sz="3100"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 y="557530"/>
            <a:ext cx="18289270" cy="751205"/>
          </a:xfrm>
          <a:prstGeom prst="rect">
            <a:avLst/>
          </a:prstGeom>
        </p:spPr>
        <p:txBody>
          <a:bodyPr vert="horz" wrap="square" lIns="0" tIns="12700" rIns="0" bIns="0" rtlCol="0">
            <a:spAutoFit/>
          </a:bodyPr>
          <a:lstStyle/>
          <a:p>
            <a:pPr marL="12700" algn="ctr">
              <a:lnSpc>
                <a:spcPct val="100000"/>
              </a:lnSpc>
              <a:spcBef>
                <a:spcPts val="100"/>
              </a:spcBef>
              <a:tabLst>
                <a:tab pos="4998085" algn="l"/>
              </a:tabLst>
            </a:pPr>
            <a:r>
              <a:rPr sz="4800" b="1" spc="175" dirty="0">
                <a:latin typeface="Times New Roman" panose="02020603050405020304" charset="0"/>
                <a:cs typeface="Times New Roman" panose="02020603050405020304" charset="0"/>
              </a:rPr>
              <a:t>PROPOSED</a:t>
            </a:r>
            <a:r>
              <a:rPr lang="en-IN" sz="4800" b="1" spc="175" dirty="0">
                <a:latin typeface="Times New Roman" panose="02020603050405020304" charset="0"/>
                <a:cs typeface="Times New Roman" panose="02020603050405020304" charset="0"/>
              </a:rPr>
              <a:t> </a:t>
            </a:r>
            <a:r>
              <a:rPr sz="4800" b="1" spc="120" dirty="0">
                <a:latin typeface="Times New Roman" panose="02020603050405020304" charset="0"/>
                <a:cs typeface="Times New Roman" panose="02020603050405020304" charset="0"/>
              </a:rPr>
              <a:t>SYSTEM</a:t>
            </a:r>
          </a:p>
        </p:txBody>
      </p:sp>
      <p:sp>
        <p:nvSpPr>
          <p:cNvPr id="21" name="object 21"/>
          <p:cNvSpPr txBox="1"/>
          <p:nvPr/>
        </p:nvSpPr>
        <p:spPr>
          <a:xfrm>
            <a:off x="914400" y="1790700"/>
            <a:ext cx="16200120" cy="9161780"/>
          </a:xfrm>
          <a:prstGeom prst="rect">
            <a:avLst/>
          </a:prstGeom>
        </p:spPr>
        <p:txBody>
          <a:bodyPr vert="horz" wrap="square" lIns="0" tIns="12700" rIns="0" bIns="0" rtlCol="0">
            <a:noAutofit/>
          </a:bodyPr>
          <a:lstStyle/>
          <a:p>
            <a:pPr marL="12700">
              <a:lnSpc>
                <a:spcPts val="3930"/>
              </a:lnSpc>
            </a:pPr>
            <a:r>
              <a:rPr lang="en-US" altLang="en-US" sz="3400" dirty="0">
                <a:latin typeface="Times New Roman" panose="02020603050405020304"/>
                <a:cs typeface="Times New Roman" panose="02020603050405020304"/>
              </a:rPr>
              <a:t>The proposed system is an AI-powered solution designed to enable unlettered individuals to place ration orders using natural spoken language. The system captures voice commands and uses Speech-to-Text (STT) technology to convert the spoken input into text. This text is then analyzed using Natural Language Processing (NLP) techniques to extract meaningful details such as item names, quantities, and delivery preferences.</a:t>
            </a:r>
          </a:p>
          <a:p>
            <a:pPr marL="12700">
              <a:lnSpc>
                <a:spcPts val="3930"/>
              </a:lnSpc>
            </a:pPr>
            <a:endParaRPr lang="en-US" altLang="en-US" sz="3400" dirty="0">
              <a:latin typeface="Times New Roman" panose="02020603050405020304"/>
              <a:cs typeface="Times New Roman" panose="02020603050405020304"/>
            </a:endParaRPr>
          </a:p>
          <a:p>
            <a:pPr marL="12700">
              <a:lnSpc>
                <a:spcPts val="3930"/>
              </a:lnSpc>
            </a:pPr>
            <a:r>
              <a:rPr lang="en-US" altLang="en-US" sz="3400" dirty="0">
                <a:latin typeface="Times New Roman" panose="02020603050405020304"/>
                <a:cs typeface="Times New Roman" panose="02020603050405020304"/>
              </a:rPr>
              <a:t>The system is unique due to its multilingual voice interface and voice-based confirmation mechanism. After understanding the user's spoken request, it generates a structured order and uses Text-to-Speech (TTS) technology to provide audible feedback in the user's native language. This ensures the user can confirm or correct the order without the need for reading or writing.</a:t>
            </a:r>
          </a:p>
          <a:p>
            <a:pPr marL="12700">
              <a:lnSpc>
                <a:spcPts val="3930"/>
              </a:lnSpc>
            </a:pPr>
            <a:endParaRPr lang="en-US" altLang="en-US" sz="3400" dirty="0">
              <a:latin typeface="Times New Roman" panose="02020603050405020304"/>
              <a:cs typeface="Times New Roman" panose="02020603050405020304"/>
            </a:endParaRPr>
          </a:p>
          <a:p>
            <a:pPr marL="12700">
              <a:lnSpc>
                <a:spcPts val="3930"/>
              </a:lnSpc>
            </a:pPr>
            <a:r>
              <a:rPr lang="en-US" altLang="en-US" sz="3400" dirty="0">
                <a:latin typeface="Times New Roman" panose="02020603050405020304"/>
                <a:cs typeface="Times New Roman" panose="02020603050405020304"/>
              </a:rPr>
              <a:t>By combining speech recognition, language processing, and voice feedback, the system offers an inclusive and accessible platform for individuals who may be unfamiliar with written communication or digital interfaces, thereby promoting autonomy and ease in accessing essential goods</a:t>
            </a:r>
            <a:endParaRPr sz="34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99978" y="0"/>
            <a:ext cx="3693160" cy="997585"/>
            <a:chOff x="14599978" y="0"/>
            <a:chExt cx="3693160" cy="997585"/>
          </a:xfrm>
        </p:grpSpPr>
        <p:sp>
          <p:nvSpPr>
            <p:cNvPr id="3" name="object 3"/>
            <p:cNvSpPr/>
            <p:nvPr/>
          </p:nvSpPr>
          <p:spPr>
            <a:xfrm>
              <a:off x="14604745" y="40954"/>
              <a:ext cx="3683635" cy="574040"/>
            </a:xfrm>
            <a:custGeom>
              <a:avLst/>
              <a:gdLst/>
              <a:ahLst/>
              <a:cxnLst/>
              <a:rect l="l" t="t" r="r" b="b"/>
              <a:pathLst>
                <a:path w="3683634" h="574040">
                  <a:moveTo>
                    <a:pt x="3683255" y="473"/>
                  </a:moveTo>
                  <a:lnTo>
                    <a:pt x="3681102" y="442"/>
                  </a:lnTo>
                  <a:lnTo>
                    <a:pt x="3632025" y="0"/>
                  </a:lnTo>
                  <a:lnTo>
                    <a:pt x="3583823" y="42"/>
                  </a:lnTo>
                  <a:lnTo>
                    <a:pt x="3536647" y="770"/>
                  </a:lnTo>
                  <a:lnTo>
                    <a:pt x="3490651" y="2382"/>
                  </a:lnTo>
                  <a:lnTo>
                    <a:pt x="3445986" y="5078"/>
                  </a:lnTo>
                  <a:lnTo>
                    <a:pt x="3402806" y="9060"/>
                  </a:lnTo>
                  <a:lnTo>
                    <a:pt x="3361263" y="14526"/>
                  </a:lnTo>
                  <a:lnTo>
                    <a:pt x="3321510" y="21676"/>
                  </a:lnTo>
                  <a:lnTo>
                    <a:pt x="3283699" y="30711"/>
                  </a:lnTo>
                  <a:lnTo>
                    <a:pt x="3210297" y="56888"/>
                  </a:lnTo>
                  <a:lnTo>
                    <a:pt x="3148281" y="91752"/>
                  </a:lnTo>
                  <a:lnTo>
                    <a:pt x="3100826" y="131894"/>
                  </a:lnTo>
                  <a:lnTo>
                    <a:pt x="3064030" y="176043"/>
                  </a:lnTo>
                  <a:lnTo>
                    <a:pt x="3033992" y="222929"/>
                  </a:lnTo>
                  <a:lnTo>
                    <a:pt x="3006811" y="271282"/>
                  </a:lnTo>
                  <a:lnTo>
                    <a:pt x="2993073" y="295611"/>
                  </a:lnTo>
                  <a:lnTo>
                    <a:pt x="2962865" y="343783"/>
                  </a:lnTo>
                  <a:lnTo>
                    <a:pt x="2925763" y="390246"/>
                  </a:lnTo>
                  <a:lnTo>
                    <a:pt x="2877865" y="433730"/>
                  </a:lnTo>
                  <a:lnTo>
                    <a:pt x="2815272" y="472965"/>
                  </a:lnTo>
                  <a:lnTo>
                    <a:pt x="2777245" y="490593"/>
                  </a:lnTo>
                  <a:lnTo>
                    <a:pt x="2734082" y="506682"/>
                  </a:lnTo>
                  <a:lnTo>
                    <a:pt x="2685294" y="521074"/>
                  </a:lnTo>
                  <a:lnTo>
                    <a:pt x="2630394" y="533609"/>
                  </a:lnTo>
                  <a:lnTo>
                    <a:pt x="2568895" y="544130"/>
                  </a:lnTo>
                  <a:lnTo>
                    <a:pt x="2500460" y="552581"/>
                  </a:lnTo>
                  <a:lnTo>
                    <a:pt x="2423069" y="559452"/>
                  </a:lnTo>
                  <a:lnTo>
                    <a:pt x="2381268" y="562327"/>
                  </a:lnTo>
                  <a:lnTo>
                    <a:pt x="2337529" y="564844"/>
                  </a:lnTo>
                  <a:lnTo>
                    <a:pt x="2291956" y="567018"/>
                  </a:lnTo>
                  <a:lnTo>
                    <a:pt x="2244647" y="568860"/>
                  </a:lnTo>
                  <a:lnTo>
                    <a:pt x="2195704" y="570382"/>
                  </a:lnTo>
                  <a:lnTo>
                    <a:pt x="2145228" y="571599"/>
                  </a:lnTo>
                  <a:lnTo>
                    <a:pt x="2093320" y="572522"/>
                  </a:lnTo>
                  <a:lnTo>
                    <a:pt x="2040080" y="573165"/>
                  </a:lnTo>
                  <a:lnTo>
                    <a:pt x="1985610" y="573539"/>
                  </a:lnTo>
                  <a:lnTo>
                    <a:pt x="1930009" y="573658"/>
                  </a:lnTo>
                  <a:lnTo>
                    <a:pt x="1873380" y="573534"/>
                  </a:lnTo>
                  <a:lnTo>
                    <a:pt x="1815823" y="573181"/>
                  </a:lnTo>
                  <a:lnTo>
                    <a:pt x="1757438" y="572610"/>
                  </a:lnTo>
                  <a:lnTo>
                    <a:pt x="1698326" y="571834"/>
                  </a:lnTo>
                  <a:lnTo>
                    <a:pt x="1638589" y="570867"/>
                  </a:lnTo>
                  <a:lnTo>
                    <a:pt x="1578327" y="569720"/>
                  </a:lnTo>
                  <a:lnTo>
                    <a:pt x="1517641" y="568407"/>
                  </a:lnTo>
                  <a:lnTo>
                    <a:pt x="1456632" y="566940"/>
                  </a:lnTo>
                  <a:lnTo>
                    <a:pt x="1395400" y="565332"/>
                  </a:lnTo>
                  <a:lnTo>
                    <a:pt x="1334047" y="563595"/>
                  </a:lnTo>
                  <a:lnTo>
                    <a:pt x="1272673" y="561743"/>
                  </a:lnTo>
                  <a:lnTo>
                    <a:pt x="1211379" y="559788"/>
                  </a:lnTo>
                  <a:lnTo>
                    <a:pt x="1150267" y="557742"/>
                  </a:lnTo>
                  <a:lnTo>
                    <a:pt x="1089436" y="555619"/>
                  </a:lnTo>
                  <a:lnTo>
                    <a:pt x="1028987" y="553431"/>
                  </a:lnTo>
                  <a:lnTo>
                    <a:pt x="969022" y="551191"/>
                  </a:lnTo>
                  <a:lnTo>
                    <a:pt x="909641" y="548911"/>
                  </a:lnTo>
                  <a:lnTo>
                    <a:pt x="850946" y="546605"/>
                  </a:lnTo>
                  <a:lnTo>
                    <a:pt x="793036" y="544284"/>
                  </a:lnTo>
                  <a:lnTo>
                    <a:pt x="736013" y="541962"/>
                  </a:lnTo>
                  <a:lnTo>
                    <a:pt x="679977" y="539652"/>
                  </a:lnTo>
                  <a:lnTo>
                    <a:pt x="625030" y="537365"/>
                  </a:lnTo>
                  <a:lnTo>
                    <a:pt x="571273" y="535115"/>
                  </a:lnTo>
                  <a:lnTo>
                    <a:pt x="518805" y="532914"/>
                  </a:lnTo>
                  <a:lnTo>
                    <a:pt x="467728" y="530776"/>
                  </a:lnTo>
                  <a:lnTo>
                    <a:pt x="418143" y="528712"/>
                  </a:lnTo>
                  <a:lnTo>
                    <a:pt x="370151" y="526736"/>
                  </a:lnTo>
                  <a:lnTo>
                    <a:pt x="323851" y="524859"/>
                  </a:lnTo>
                  <a:lnTo>
                    <a:pt x="279347" y="523096"/>
                  </a:lnTo>
                  <a:lnTo>
                    <a:pt x="236737" y="521459"/>
                  </a:lnTo>
                  <a:lnTo>
                    <a:pt x="196123" y="519959"/>
                  </a:lnTo>
                  <a:lnTo>
                    <a:pt x="157606" y="518611"/>
                  </a:lnTo>
                  <a:lnTo>
                    <a:pt x="87265" y="516418"/>
                  </a:lnTo>
                  <a:lnTo>
                    <a:pt x="26521" y="514981"/>
                  </a:lnTo>
                  <a:lnTo>
                    <a:pt x="0" y="514578"/>
                  </a:lnTo>
                </a:path>
              </a:pathLst>
            </a:custGeom>
            <a:ln w="9532">
              <a:solidFill>
                <a:srgbClr val="ECE15C"/>
              </a:solidFill>
            </a:ln>
          </p:spPr>
          <p:txBody>
            <a:bodyPr wrap="square" lIns="0" tIns="0" rIns="0" bIns="0" rtlCol="0"/>
            <a:lstStyle/>
            <a:p>
              <a:endParaRPr/>
            </a:p>
          </p:txBody>
        </p:sp>
        <p:sp>
          <p:nvSpPr>
            <p:cNvPr id="4" name="object 4"/>
            <p:cNvSpPr/>
            <p:nvPr/>
          </p:nvSpPr>
          <p:spPr>
            <a:xfrm>
              <a:off x="16035965" y="0"/>
              <a:ext cx="2252345" cy="997585"/>
            </a:xfrm>
            <a:custGeom>
              <a:avLst/>
              <a:gdLst/>
              <a:ahLst/>
              <a:cxnLst/>
              <a:rect l="l" t="t" r="r" b="b"/>
              <a:pathLst>
                <a:path w="2252344" h="997585">
                  <a:moveTo>
                    <a:pt x="1756423" y="997052"/>
                  </a:moveTo>
                  <a:lnTo>
                    <a:pt x="1707682" y="997052"/>
                  </a:lnTo>
                  <a:lnTo>
                    <a:pt x="1658970" y="995372"/>
                  </a:lnTo>
                  <a:lnTo>
                    <a:pt x="1610308" y="992004"/>
                  </a:lnTo>
                  <a:lnTo>
                    <a:pt x="1561749" y="986937"/>
                  </a:lnTo>
                  <a:lnTo>
                    <a:pt x="1474999" y="974429"/>
                  </a:lnTo>
                  <a:lnTo>
                    <a:pt x="1436615" y="967633"/>
                  </a:lnTo>
                  <a:lnTo>
                    <a:pt x="1398624" y="959535"/>
                  </a:lnTo>
                  <a:lnTo>
                    <a:pt x="1361453" y="949892"/>
                  </a:lnTo>
                  <a:lnTo>
                    <a:pt x="1240966" y="915339"/>
                  </a:lnTo>
                  <a:lnTo>
                    <a:pt x="1191368" y="900518"/>
                  </a:lnTo>
                  <a:lnTo>
                    <a:pt x="1142125" y="884568"/>
                  </a:lnTo>
                  <a:lnTo>
                    <a:pt x="1093268" y="867508"/>
                  </a:lnTo>
                  <a:lnTo>
                    <a:pt x="1044824" y="849357"/>
                  </a:lnTo>
                  <a:lnTo>
                    <a:pt x="996826" y="830133"/>
                  </a:lnTo>
                  <a:lnTo>
                    <a:pt x="949301" y="809855"/>
                  </a:lnTo>
                  <a:lnTo>
                    <a:pt x="902279" y="788543"/>
                  </a:lnTo>
                  <a:lnTo>
                    <a:pt x="855792" y="766214"/>
                  </a:lnTo>
                  <a:lnTo>
                    <a:pt x="809867" y="742888"/>
                  </a:lnTo>
                  <a:lnTo>
                    <a:pt x="718444" y="693672"/>
                  </a:lnTo>
                  <a:lnTo>
                    <a:pt x="672706" y="668045"/>
                  </a:lnTo>
                  <a:lnTo>
                    <a:pt x="627357" y="641690"/>
                  </a:lnTo>
                  <a:lnTo>
                    <a:pt x="582435" y="614595"/>
                  </a:lnTo>
                  <a:lnTo>
                    <a:pt x="537978" y="586748"/>
                  </a:lnTo>
                  <a:lnTo>
                    <a:pt x="494023" y="558135"/>
                  </a:lnTo>
                  <a:lnTo>
                    <a:pt x="450609" y="528744"/>
                  </a:lnTo>
                  <a:lnTo>
                    <a:pt x="407772" y="498563"/>
                  </a:lnTo>
                  <a:lnTo>
                    <a:pt x="365551" y="467578"/>
                  </a:lnTo>
                  <a:lnTo>
                    <a:pt x="323984" y="435779"/>
                  </a:lnTo>
                  <a:lnTo>
                    <a:pt x="285955" y="405275"/>
                  </a:lnTo>
                  <a:lnTo>
                    <a:pt x="249350" y="373656"/>
                  </a:lnTo>
                  <a:lnTo>
                    <a:pt x="214226" y="340770"/>
                  </a:lnTo>
                  <a:lnTo>
                    <a:pt x="180706" y="306523"/>
                  </a:lnTo>
                  <a:lnTo>
                    <a:pt x="148900" y="270807"/>
                  </a:lnTo>
                  <a:lnTo>
                    <a:pt x="118913" y="233514"/>
                  </a:lnTo>
                  <a:lnTo>
                    <a:pt x="90852" y="194535"/>
                  </a:lnTo>
                  <a:lnTo>
                    <a:pt x="64757" y="153640"/>
                  </a:lnTo>
                  <a:lnTo>
                    <a:pt x="40942" y="111091"/>
                  </a:lnTo>
                  <a:lnTo>
                    <a:pt x="21302" y="66996"/>
                  </a:lnTo>
                  <a:lnTo>
                    <a:pt x="5542" y="21659"/>
                  </a:lnTo>
                  <a:lnTo>
                    <a:pt x="0" y="0"/>
                  </a:lnTo>
                  <a:lnTo>
                    <a:pt x="91077" y="0"/>
                  </a:lnTo>
                  <a:lnTo>
                    <a:pt x="100557" y="28409"/>
                  </a:lnTo>
                  <a:lnTo>
                    <a:pt x="122504" y="76156"/>
                  </a:lnTo>
                  <a:lnTo>
                    <a:pt x="148527" y="122810"/>
                  </a:lnTo>
                  <a:lnTo>
                    <a:pt x="177455" y="166680"/>
                  </a:lnTo>
                  <a:lnTo>
                    <a:pt x="209027" y="207980"/>
                  </a:lnTo>
                  <a:lnTo>
                    <a:pt x="242980" y="246924"/>
                  </a:lnTo>
                  <a:lnTo>
                    <a:pt x="279052" y="283727"/>
                  </a:lnTo>
                  <a:lnTo>
                    <a:pt x="316981" y="318601"/>
                  </a:lnTo>
                  <a:lnTo>
                    <a:pt x="356504" y="351763"/>
                  </a:lnTo>
                  <a:lnTo>
                    <a:pt x="397361" y="383425"/>
                  </a:lnTo>
                  <a:lnTo>
                    <a:pt x="437852" y="412939"/>
                  </a:lnTo>
                  <a:lnTo>
                    <a:pt x="478725" y="441816"/>
                  </a:lnTo>
                  <a:lnTo>
                    <a:pt x="519983" y="470046"/>
                  </a:lnTo>
                  <a:lnTo>
                    <a:pt x="561628" y="497619"/>
                  </a:lnTo>
                  <a:lnTo>
                    <a:pt x="603664" y="524525"/>
                  </a:lnTo>
                  <a:lnTo>
                    <a:pt x="646095" y="550757"/>
                  </a:lnTo>
                  <a:lnTo>
                    <a:pt x="688922" y="576304"/>
                  </a:lnTo>
                  <a:lnTo>
                    <a:pt x="732150" y="601156"/>
                  </a:lnTo>
                  <a:lnTo>
                    <a:pt x="775781" y="625306"/>
                  </a:lnTo>
                  <a:lnTo>
                    <a:pt x="819819" y="648742"/>
                  </a:lnTo>
                  <a:lnTo>
                    <a:pt x="864266" y="671456"/>
                  </a:lnTo>
                  <a:lnTo>
                    <a:pt x="909126" y="693439"/>
                  </a:lnTo>
                  <a:lnTo>
                    <a:pt x="954402" y="714681"/>
                  </a:lnTo>
                  <a:lnTo>
                    <a:pt x="997071" y="733955"/>
                  </a:lnTo>
                  <a:lnTo>
                    <a:pt x="1039990" y="752368"/>
                  </a:lnTo>
                  <a:lnTo>
                    <a:pt x="1083158" y="769914"/>
                  </a:lnTo>
                  <a:lnTo>
                    <a:pt x="1126572" y="786587"/>
                  </a:lnTo>
                  <a:lnTo>
                    <a:pt x="1170229" y="802382"/>
                  </a:lnTo>
                  <a:lnTo>
                    <a:pt x="1238273" y="825720"/>
                  </a:lnTo>
                  <a:lnTo>
                    <a:pt x="1286746" y="841322"/>
                  </a:lnTo>
                  <a:lnTo>
                    <a:pt x="1361907" y="862108"/>
                  </a:lnTo>
                  <a:lnTo>
                    <a:pt x="1413025" y="873951"/>
                  </a:lnTo>
                  <a:lnTo>
                    <a:pt x="1464436" y="884053"/>
                  </a:lnTo>
                  <a:lnTo>
                    <a:pt x="1516112" y="892420"/>
                  </a:lnTo>
                  <a:lnTo>
                    <a:pt x="1568027" y="899060"/>
                  </a:lnTo>
                  <a:lnTo>
                    <a:pt x="1620155" y="903979"/>
                  </a:lnTo>
                  <a:lnTo>
                    <a:pt x="1672468" y="907185"/>
                  </a:lnTo>
                  <a:lnTo>
                    <a:pt x="1724940" y="908684"/>
                  </a:lnTo>
                  <a:lnTo>
                    <a:pt x="2200783" y="908684"/>
                  </a:lnTo>
                  <a:lnTo>
                    <a:pt x="2189204" y="914887"/>
                  </a:lnTo>
                  <a:lnTo>
                    <a:pt x="2142985" y="934824"/>
                  </a:lnTo>
                  <a:lnTo>
                    <a:pt x="2095017" y="950727"/>
                  </a:lnTo>
                  <a:lnTo>
                    <a:pt x="2045454" y="962362"/>
                  </a:lnTo>
                  <a:lnTo>
                    <a:pt x="1997926" y="972225"/>
                  </a:lnTo>
                  <a:lnTo>
                    <a:pt x="1950065" y="980469"/>
                  </a:lnTo>
                  <a:lnTo>
                    <a:pt x="1901927" y="987084"/>
                  </a:lnTo>
                  <a:lnTo>
                    <a:pt x="1854103" y="992004"/>
                  </a:lnTo>
                  <a:lnTo>
                    <a:pt x="1854373" y="992004"/>
                  </a:lnTo>
                  <a:lnTo>
                    <a:pt x="1805230" y="995372"/>
                  </a:lnTo>
                  <a:lnTo>
                    <a:pt x="1805427" y="995372"/>
                  </a:lnTo>
                  <a:lnTo>
                    <a:pt x="1756423" y="997052"/>
                  </a:lnTo>
                  <a:close/>
                </a:path>
                <a:path w="2252344" h="997585">
                  <a:moveTo>
                    <a:pt x="2252034" y="524761"/>
                  </a:moveTo>
                  <a:lnTo>
                    <a:pt x="2243697" y="520401"/>
                  </a:lnTo>
                  <a:lnTo>
                    <a:pt x="2197378" y="502290"/>
                  </a:lnTo>
                  <a:lnTo>
                    <a:pt x="2151527" y="483418"/>
                  </a:lnTo>
                  <a:lnTo>
                    <a:pt x="2106089" y="463866"/>
                  </a:lnTo>
                  <a:lnTo>
                    <a:pt x="2061011" y="443712"/>
                  </a:lnTo>
                  <a:lnTo>
                    <a:pt x="2016238" y="423036"/>
                  </a:lnTo>
                  <a:lnTo>
                    <a:pt x="1971717" y="401916"/>
                  </a:lnTo>
                  <a:lnTo>
                    <a:pt x="1927393" y="380432"/>
                  </a:lnTo>
                  <a:lnTo>
                    <a:pt x="1791255" y="312773"/>
                  </a:lnTo>
                  <a:lnTo>
                    <a:pt x="1696169" y="264111"/>
                  </a:lnTo>
                  <a:lnTo>
                    <a:pt x="1648975" y="239273"/>
                  </a:lnTo>
                  <a:lnTo>
                    <a:pt x="1602032" y="214039"/>
                  </a:lnTo>
                  <a:lnTo>
                    <a:pt x="1555353" y="188362"/>
                  </a:lnTo>
                  <a:lnTo>
                    <a:pt x="1508952" y="162199"/>
                  </a:lnTo>
                  <a:lnTo>
                    <a:pt x="1462840" y="135505"/>
                  </a:lnTo>
                  <a:lnTo>
                    <a:pt x="1417033" y="108234"/>
                  </a:lnTo>
                  <a:lnTo>
                    <a:pt x="1370197" y="82613"/>
                  </a:lnTo>
                  <a:lnTo>
                    <a:pt x="1324252" y="55433"/>
                  </a:lnTo>
                  <a:lnTo>
                    <a:pt x="1279197" y="26691"/>
                  </a:lnTo>
                  <a:lnTo>
                    <a:pt x="1240306" y="0"/>
                  </a:lnTo>
                  <a:lnTo>
                    <a:pt x="1400792" y="0"/>
                  </a:lnTo>
                  <a:lnTo>
                    <a:pt x="1406462" y="3468"/>
                  </a:lnTo>
                  <a:lnTo>
                    <a:pt x="1450771" y="29602"/>
                  </a:lnTo>
                  <a:lnTo>
                    <a:pt x="1495412" y="55134"/>
                  </a:lnTo>
                  <a:lnTo>
                    <a:pt x="1540320" y="80182"/>
                  </a:lnTo>
                  <a:lnTo>
                    <a:pt x="1719057" y="177029"/>
                  </a:lnTo>
                  <a:lnTo>
                    <a:pt x="1762267" y="199949"/>
                  </a:lnTo>
                  <a:lnTo>
                    <a:pt x="1805628" y="222447"/>
                  </a:lnTo>
                  <a:lnTo>
                    <a:pt x="1892810" y="266361"/>
                  </a:lnTo>
                  <a:lnTo>
                    <a:pt x="2024756" y="330221"/>
                  </a:lnTo>
                  <a:lnTo>
                    <a:pt x="2069057" y="351156"/>
                  </a:lnTo>
                  <a:lnTo>
                    <a:pt x="2109404" y="368720"/>
                  </a:lnTo>
                  <a:lnTo>
                    <a:pt x="2231610" y="424166"/>
                  </a:lnTo>
                  <a:lnTo>
                    <a:pt x="2252034" y="424166"/>
                  </a:lnTo>
                  <a:lnTo>
                    <a:pt x="2252034" y="524761"/>
                  </a:lnTo>
                  <a:close/>
                </a:path>
                <a:path w="2252344" h="997585">
                  <a:moveTo>
                    <a:pt x="2252034" y="424166"/>
                  </a:moveTo>
                  <a:lnTo>
                    <a:pt x="2231610" y="424166"/>
                  </a:lnTo>
                  <a:lnTo>
                    <a:pt x="2235798" y="415980"/>
                  </a:lnTo>
                  <a:lnTo>
                    <a:pt x="2161278" y="313367"/>
                  </a:lnTo>
                  <a:lnTo>
                    <a:pt x="2131403" y="273699"/>
                  </a:lnTo>
                  <a:lnTo>
                    <a:pt x="2101200" y="234151"/>
                  </a:lnTo>
                  <a:lnTo>
                    <a:pt x="2070581" y="194829"/>
                  </a:lnTo>
                  <a:lnTo>
                    <a:pt x="2039455" y="155837"/>
                  </a:lnTo>
                  <a:lnTo>
                    <a:pt x="2007732" y="117280"/>
                  </a:lnTo>
                  <a:lnTo>
                    <a:pt x="1975324" y="79262"/>
                  </a:lnTo>
                  <a:lnTo>
                    <a:pt x="1942141" y="41890"/>
                  </a:lnTo>
                  <a:lnTo>
                    <a:pt x="1908093" y="5266"/>
                  </a:lnTo>
                  <a:lnTo>
                    <a:pt x="1902939" y="0"/>
                  </a:lnTo>
                  <a:lnTo>
                    <a:pt x="2017674" y="0"/>
                  </a:lnTo>
                  <a:lnTo>
                    <a:pt x="2052279" y="39192"/>
                  </a:lnTo>
                  <a:lnTo>
                    <a:pt x="2086929" y="79672"/>
                  </a:lnTo>
                  <a:lnTo>
                    <a:pt x="2120914" y="120613"/>
                  </a:lnTo>
                  <a:lnTo>
                    <a:pt x="2154247" y="162004"/>
                  </a:lnTo>
                  <a:lnTo>
                    <a:pt x="2186944" y="203838"/>
                  </a:lnTo>
                  <a:lnTo>
                    <a:pt x="2219018" y="246106"/>
                  </a:lnTo>
                  <a:lnTo>
                    <a:pt x="2250485" y="288799"/>
                  </a:lnTo>
                  <a:lnTo>
                    <a:pt x="2252034" y="290963"/>
                  </a:lnTo>
                  <a:lnTo>
                    <a:pt x="2252034" y="424166"/>
                  </a:lnTo>
                  <a:close/>
                </a:path>
                <a:path w="2252344" h="997585">
                  <a:moveTo>
                    <a:pt x="2200783" y="908684"/>
                  </a:moveTo>
                  <a:lnTo>
                    <a:pt x="1724940" y="908684"/>
                  </a:lnTo>
                  <a:lnTo>
                    <a:pt x="1777545" y="908485"/>
                  </a:lnTo>
                  <a:lnTo>
                    <a:pt x="1830165" y="906396"/>
                  </a:lnTo>
                  <a:lnTo>
                    <a:pt x="1882461" y="902376"/>
                  </a:lnTo>
                  <a:lnTo>
                    <a:pt x="1934331" y="896154"/>
                  </a:lnTo>
                  <a:lnTo>
                    <a:pt x="1985674" y="887460"/>
                  </a:lnTo>
                  <a:lnTo>
                    <a:pt x="2036387" y="876021"/>
                  </a:lnTo>
                  <a:lnTo>
                    <a:pt x="2086370" y="861567"/>
                  </a:lnTo>
                  <a:lnTo>
                    <a:pt x="2135521" y="843827"/>
                  </a:lnTo>
                  <a:lnTo>
                    <a:pt x="2183739" y="822529"/>
                  </a:lnTo>
                  <a:lnTo>
                    <a:pt x="2227827" y="797797"/>
                  </a:lnTo>
                  <a:lnTo>
                    <a:pt x="2252034" y="778386"/>
                  </a:lnTo>
                  <a:lnTo>
                    <a:pt x="2252034" y="879182"/>
                  </a:lnTo>
                  <a:lnTo>
                    <a:pt x="2233517" y="891149"/>
                  </a:lnTo>
                  <a:lnTo>
                    <a:pt x="2200783" y="908684"/>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0" y="755015"/>
            <a:ext cx="18289270" cy="751205"/>
          </a:xfrm>
          <a:prstGeom prst="rect">
            <a:avLst/>
          </a:prstGeom>
        </p:spPr>
        <p:txBody>
          <a:bodyPr vert="horz" wrap="square" lIns="0" tIns="12700" rIns="0" bIns="0" rtlCol="0">
            <a:spAutoFit/>
          </a:bodyPr>
          <a:lstStyle/>
          <a:p>
            <a:pPr marL="12700">
              <a:lnSpc>
                <a:spcPct val="100000"/>
              </a:lnSpc>
              <a:spcBef>
                <a:spcPts val="100"/>
              </a:spcBef>
            </a:pPr>
            <a:r>
              <a:rPr sz="4800" b="1" spc="100" dirty="0">
                <a:latin typeface="Times New Roman" panose="02020603050405020304" charset="0"/>
                <a:cs typeface="Times New Roman" panose="02020603050405020304" charset="0"/>
              </a:rPr>
              <a:t>APPLICATIONS</a:t>
            </a:r>
          </a:p>
        </p:txBody>
      </p:sp>
      <p:pic>
        <p:nvPicPr>
          <p:cNvPr id="6" name="object 6"/>
          <p:cNvPicPr/>
          <p:nvPr/>
        </p:nvPicPr>
        <p:blipFill>
          <a:blip r:embed="rId2" cstate="print"/>
          <a:stretch>
            <a:fillRect/>
          </a:stretch>
        </p:blipFill>
        <p:spPr>
          <a:xfrm>
            <a:off x="628564" y="2219325"/>
            <a:ext cx="95250" cy="95249"/>
          </a:xfrm>
          <a:prstGeom prst="rect">
            <a:avLst/>
          </a:prstGeom>
        </p:spPr>
      </p:pic>
      <p:pic>
        <p:nvPicPr>
          <p:cNvPr id="7" name="object 7"/>
          <p:cNvPicPr/>
          <p:nvPr/>
        </p:nvPicPr>
        <p:blipFill>
          <a:blip r:embed="rId2" cstate="print"/>
          <a:stretch>
            <a:fillRect/>
          </a:stretch>
        </p:blipFill>
        <p:spPr>
          <a:xfrm>
            <a:off x="628564" y="2714624"/>
            <a:ext cx="95250" cy="95249"/>
          </a:xfrm>
          <a:prstGeom prst="rect">
            <a:avLst/>
          </a:prstGeom>
        </p:spPr>
      </p:pic>
      <p:pic>
        <p:nvPicPr>
          <p:cNvPr id="8" name="object 8"/>
          <p:cNvPicPr/>
          <p:nvPr/>
        </p:nvPicPr>
        <p:blipFill>
          <a:blip r:embed="rId2" cstate="print"/>
          <a:stretch>
            <a:fillRect/>
          </a:stretch>
        </p:blipFill>
        <p:spPr>
          <a:xfrm>
            <a:off x="628564" y="3705225"/>
            <a:ext cx="95250" cy="95249"/>
          </a:xfrm>
          <a:prstGeom prst="rect">
            <a:avLst/>
          </a:prstGeom>
        </p:spPr>
      </p:pic>
      <p:pic>
        <p:nvPicPr>
          <p:cNvPr id="9" name="object 9"/>
          <p:cNvPicPr/>
          <p:nvPr/>
        </p:nvPicPr>
        <p:blipFill>
          <a:blip r:embed="rId2" cstate="print"/>
          <a:stretch>
            <a:fillRect/>
          </a:stretch>
        </p:blipFill>
        <p:spPr>
          <a:xfrm>
            <a:off x="628564" y="4200524"/>
            <a:ext cx="95250" cy="95249"/>
          </a:xfrm>
          <a:prstGeom prst="rect">
            <a:avLst/>
          </a:prstGeom>
        </p:spPr>
      </p:pic>
      <p:pic>
        <p:nvPicPr>
          <p:cNvPr id="10" name="object 10"/>
          <p:cNvPicPr/>
          <p:nvPr/>
        </p:nvPicPr>
        <p:blipFill>
          <a:blip r:embed="rId2" cstate="print"/>
          <a:stretch>
            <a:fillRect/>
          </a:stretch>
        </p:blipFill>
        <p:spPr>
          <a:xfrm>
            <a:off x="628564" y="4695824"/>
            <a:ext cx="95250" cy="95249"/>
          </a:xfrm>
          <a:prstGeom prst="rect">
            <a:avLst/>
          </a:prstGeom>
        </p:spPr>
      </p:pic>
      <p:pic>
        <p:nvPicPr>
          <p:cNvPr id="11" name="object 11"/>
          <p:cNvPicPr/>
          <p:nvPr/>
        </p:nvPicPr>
        <p:blipFill>
          <a:blip r:embed="rId2" cstate="print"/>
          <a:stretch>
            <a:fillRect/>
          </a:stretch>
        </p:blipFill>
        <p:spPr>
          <a:xfrm>
            <a:off x="628564" y="5191124"/>
            <a:ext cx="95250" cy="95249"/>
          </a:xfrm>
          <a:prstGeom prst="rect">
            <a:avLst/>
          </a:prstGeom>
        </p:spPr>
      </p:pic>
      <p:pic>
        <p:nvPicPr>
          <p:cNvPr id="12" name="object 12"/>
          <p:cNvPicPr/>
          <p:nvPr/>
        </p:nvPicPr>
        <p:blipFill>
          <a:blip r:embed="rId2" cstate="print"/>
          <a:stretch>
            <a:fillRect/>
          </a:stretch>
        </p:blipFill>
        <p:spPr>
          <a:xfrm>
            <a:off x="628564" y="5686424"/>
            <a:ext cx="95250" cy="95249"/>
          </a:xfrm>
          <a:prstGeom prst="rect">
            <a:avLst/>
          </a:prstGeom>
        </p:spPr>
      </p:pic>
      <p:pic>
        <p:nvPicPr>
          <p:cNvPr id="13" name="object 13"/>
          <p:cNvPicPr/>
          <p:nvPr/>
        </p:nvPicPr>
        <p:blipFill>
          <a:blip r:embed="rId2" cstate="print"/>
          <a:stretch>
            <a:fillRect/>
          </a:stretch>
        </p:blipFill>
        <p:spPr>
          <a:xfrm>
            <a:off x="628564" y="6181724"/>
            <a:ext cx="95250" cy="95249"/>
          </a:xfrm>
          <a:prstGeom prst="rect">
            <a:avLst/>
          </a:prstGeom>
        </p:spPr>
      </p:pic>
      <p:pic>
        <p:nvPicPr>
          <p:cNvPr id="14" name="object 14"/>
          <p:cNvPicPr/>
          <p:nvPr/>
        </p:nvPicPr>
        <p:blipFill>
          <a:blip r:embed="rId2" cstate="print"/>
          <a:stretch>
            <a:fillRect/>
          </a:stretch>
        </p:blipFill>
        <p:spPr>
          <a:xfrm>
            <a:off x="628564" y="7172324"/>
            <a:ext cx="95250" cy="95249"/>
          </a:xfrm>
          <a:prstGeom prst="rect">
            <a:avLst/>
          </a:prstGeom>
        </p:spPr>
      </p:pic>
      <p:pic>
        <p:nvPicPr>
          <p:cNvPr id="15" name="object 15"/>
          <p:cNvPicPr/>
          <p:nvPr/>
        </p:nvPicPr>
        <p:blipFill>
          <a:blip r:embed="rId2" cstate="print"/>
          <a:stretch>
            <a:fillRect/>
          </a:stretch>
        </p:blipFill>
        <p:spPr>
          <a:xfrm>
            <a:off x="628564" y="7667624"/>
            <a:ext cx="95250" cy="95249"/>
          </a:xfrm>
          <a:prstGeom prst="rect">
            <a:avLst/>
          </a:prstGeom>
        </p:spPr>
      </p:pic>
      <p:pic>
        <p:nvPicPr>
          <p:cNvPr id="16" name="object 16"/>
          <p:cNvPicPr/>
          <p:nvPr/>
        </p:nvPicPr>
        <p:blipFill>
          <a:blip r:embed="rId2" cstate="print"/>
          <a:stretch>
            <a:fillRect/>
          </a:stretch>
        </p:blipFill>
        <p:spPr>
          <a:xfrm>
            <a:off x="628564" y="8658224"/>
            <a:ext cx="95250" cy="95249"/>
          </a:xfrm>
          <a:prstGeom prst="rect">
            <a:avLst/>
          </a:prstGeom>
        </p:spPr>
      </p:pic>
      <p:pic>
        <p:nvPicPr>
          <p:cNvPr id="17" name="object 17"/>
          <p:cNvPicPr/>
          <p:nvPr/>
        </p:nvPicPr>
        <p:blipFill>
          <a:blip r:embed="rId2" cstate="print"/>
          <a:stretch>
            <a:fillRect/>
          </a:stretch>
        </p:blipFill>
        <p:spPr>
          <a:xfrm>
            <a:off x="628564" y="9153524"/>
            <a:ext cx="95250" cy="95249"/>
          </a:xfrm>
          <a:prstGeom prst="rect">
            <a:avLst/>
          </a:prstGeom>
        </p:spPr>
      </p:pic>
      <p:sp>
        <p:nvSpPr>
          <p:cNvPr id="18" name="object 18"/>
          <p:cNvSpPr txBox="1"/>
          <p:nvPr/>
        </p:nvSpPr>
        <p:spPr>
          <a:xfrm>
            <a:off x="871104" y="1930400"/>
            <a:ext cx="17005935" cy="7553350"/>
          </a:xfrm>
          <a:prstGeom prst="rect">
            <a:avLst/>
          </a:prstGeom>
        </p:spPr>
        <p:txBody>
          <a:bodyPr vert="horz" wrap="square" lIns="0" tIns="12700" rIns="0" bIns="0" rtlCol="0">
            <a:spAutoFit/>
          </a:bodyPr>
          <a:lstStyle/>
          <a:p>
            <a:pPr marL="12700">
              <a:lnSpc>
                <a:spcPts val="3930"/>
              </a:lnSpc>
              <a:spcBef>
                <a:spcPts val="100"/>
              </a:spcBef>
            </a:pPr>
            <a:r>
              <a:rPr sz="3300" spc="-85" dirty="0">
                <a:latin typeface="Times New Roman" panose="02020603050405020304"/>
                <a:cs typeface="Times New Roman" panose="02020603050405020304"/>
              </a:rPr>
              <a:t>Voice-</a:t>
            </a:r>
            <a:r>
              <a:rPr sz="3300" spc="-20" dirty="0">
                <a:latin typeface="Times New Roman" panose="02020603050405020304"/>
                <a:cs typeface="Times New Roman" panose="02020603050405020304"/>
              </a:rPr>
              <a:t>Based</a:t>
            </a:r>
            <a:r>
              <a:rPr sz="3300" spc="-15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Ration</a:t>
            </a:r>
            <a:r>
              <a:rPr sz="3300" spc="-15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Ordering</a:t>
            </a:r>
            <a:endParaRPr sz="3300" dirty="0">
              <a:latin typeface="Times New Roman" panose="02020603050405020304"/>
              <a:cs typeface="Times New Roman" panose="02020603050405020304"/>
            </a:endParaRPr>
          </a:p>
          <a:p>
            <a:pPr marL="12700" marR="5080" indent="104775">
              <a:lnSpc>
                <a:spcPts val="3900"/>
              </a:lnSpc>
              <a:spcBef>
                <a:spcPts val="150"/>
              </a:spcBef>
            </a:pPr>
            <a:r>
              <a:rPr sz="3300" spc="-55" dirty="0">
                <a:latin typeface="Times New Roman" panose="02020603050405020304"/>
                <a:cs typeface="Times New Roman" panose="02020603050405020304"/>
              </a:rPr>
              <a:t>Enables</a:t>
            </a:r>
            <a:r>
              <a:rPr sz="3300" spc="-140" dirty="0">
                <a:latin typeface="Times New Roman" panose="02020603050405020304"/>
                <a:cs typeface="Times New Roman" panose="02020603050405020304"/>
              </a:rPr>
              <a:t> </a:t>
            </a:r>
            <a:r>
              <a:rPr sz="3300" spc="-30" dirty="0">
                <a:latin typeface="Times New Roman" panose="02020603050405020304"/>
                <a:cs typeface="Times New Roman" panose="02020603050405020304"/>
              </a:rPr>
              <a:t>illiterate</a:t>
            </a:r>
            <a:r>
              <a:rPr sz="3300" spc="-100"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individuals</a:t>
            </a:r>
            <a:r>
              <a:rPr sz="3300" spc="-100" dirty="0">
                <a:latin typeface="Times New Roman" panose="02020603050405020304"/>
                <a:cs typeface="Times New Roman" panose="02020603050405020304"/>
              </a:rPr>
              <a:t> </a:t>
            </a:r>
            <a:r>
              <a:rPr sz="3300" dirty="0">
                <a:latin typeface="Times New Roman" panose="02020603050405020304"/>
                <a:cs typeface="Times New Roman" panose="02020603050405020304"/>
              </a:rPr>
              <a:t>to</a:t>
            </a:r>
            <a:r>
              <a:rPr sz="3300" spc="-100" dirty="0">
                <a:latin typeface="Times New Roman" panose="02020603050405020304"/>
                <a:cs typeface="Times New Roman" panose="02020603050405020304"/>
              </a:rPr>
              <a:t> </a:t>
            </a:r>
            <a:r>
              <a:rPr sz="3300" spc="-130" dirty="0">
                <a:latin typeface="Times New Roman" panose="02020603050405020304"/>
                <a:cs typeface="Times New Roman" panose="02020603050405020304"/>
              </a:rPr>
              <a:t>order</a:t>
            </a:r>
            <a:r>
              <a:rPr sz="3300" spc="-75" dirty="0">
                <a:latin typeface="Times New Roman" panose="02020603050405020304"/>
                <a:cs typeface="Times New Roman" panose="02020603050405020304"/>
              </a:rPr>
              <a:t> </a:t>
            </a:r>
            <a:r>
              <a:rPr sz="3300" spc="-25" dirty="0">
                <a:latin typeface="Times New Roman" panose="02020603050405020304"/>
                <a:cs typeface="Times New Roman" panose="02020603050405020304"/>
              </a:rPr>
              <a:t>essential</a:t>
            </a:r>
            <a:r>
              <a:rPr sz="3300" spc="-100"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goods</a:t>
            </a:r>
            <a:r>
              <a:rPr sz="3300" spc="-100" dirty="0">
                <a:latin typeface="Times New Roman" panose="02020603050405020304"/>
                <a:cs typeface="Times New Roman" panose="02020603050405020304"/>
              </a:rPr>
              <a:t> </a:t>
            </a:r>
            <a:r>
              <a:rPr sz="3300" spc="-65" dirty="0">
                <a:latin typeface="Times New Roman" panose="02020603050405020304"/>
                <a:cs typeface="Times New Roman" panose="02020603050405020304"/>
              </a:rPr>
              <a:t>using</a:t>
            </a:r>
            <a:r>
              <a:rPr sz="3300" spc="-100" dirty="0">
                <a:latin typeface="Times New Roman" panose="02020603050405020304"/>
                <a:cs typeface="Times New Roman" panose="02020603050405020304"/>
              </a:rPr>
              <a:t> </a:t>
            </a:r>
            <a:r>
              <a:rPr sz="3300" spc="-60" dirty="0">
                <a:latin typeface="Times New Roman" panose="02020603050405020304"/>
                <a:cs typeface="Times New Roman" panose="02020603050405020304"/>
              </a:rPr>
              <a:t>voice</a:t>
            </a:r>
            <a:r>
              <a:rPr sz="3300" spc="-100"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commands,</a:t>
            </a:r>
            <a:r>
              <a:rPr sz="3300" spc="-95" dirty="0">
                <a:latin typeface="Times New Roman" panose="02020603050405020304"/>
                <a:cs typeface="Times New Roman" panose="02020603050405020304"/>
              </a:rPr>
              <a:t> </a:t>
            </a:r>
            <a:r>
              <a:rPr sz="3300" spc="-125" dirty="0">
                <a:latin typeface="Times New Roman" panose="02020603050405020304"/>
                <a:cs typeface="Times New Roman" panose="02020603050405020304"/>
              </a:rPr>
              <a:t>removing</a:t>
            </a:r>
            <a:r>
              <a:rPr sz="3300" spc="-85"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the</a:t>
            </a:r>
            <a:r>
              <a:rPr sz="3300" spc="-95" dirty="0">
                <a:latin typeface="Times New Roman" panose="02020603050405020304"/>
                <a:cs typeface="Times New Roman" panose="02020603050405020304"/>
              </a:rPr>
              <a:t> need</a:t>
            </a:r>
            <a:r>
              <a:rPr sz="3300" spc="-100" dirty="0">
                <a:latin typeface="Times New Roman" panose="02020603050405020304"/>
                <a:cs typeface="Times New Roman" panose="02020603050405020304"/>
              </a:rPr>
              <a:t> </a:t>
            </a:r>
            <a:r>
              <a:rPr sz="3300" spc="-25" dirty="0">
                <a:latin typeface="Times New Roman" panose="02020603050405020304"/>
                <a:cs typeface="Times New Roman" panose="02020603050405020304"/>
              </a:rPr>
              <a:t>for </a:t>
            </a:r>
            <a:r>
              <a:rPr sz="3300" spc="-85" dirty="0">
                <a:latin typeface="Times New Roman" panose="02020603050405020304"/>
                <a:cs typeface="Times New Roman" panose="02020603050405020304"/>
              </a:rPr>
              <a:t>written</a:t>
            </a:r>
            <a:r>
              <a:rPr sz="3300" spc="-7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communication.</a:t>
            </a:r>
            <a:endParaRPr sz="3300" dirty="0">
              <a:latin typeface="Times New Roman" panose="02020603050405020304"/>
              <a:cs typeface="Times New Roman" panose="02020603050405020304"/>
            </a:endParaRPr>
          </a:p>
          <a:p>
            <a:pPr marL="12700">
              <a:lnSpc>
                <a:spcPts val="3750"/>
              </a:lnSpc>
            </a:pPr>
            <a:r>
              <a:rPr sz="3300" spc="-85" dirty="0">
                <a:latin typeface="Times New Roman" panose="02020603050405020304"/>
                <a:cs typeface="Times New Roman" panose="02020603050405020304"/>
              </a:rPr>
              <a:t>Support</a:t>
            </a:r>
            <a:r>
              <a:rPr sz="3300" spc="-105" dirty="0">
                <a:latin typeface="Times New Roman" panose="02020603050405020304"/>
                <a:cs typeface="Times New Roman" panose="02020603050405020304"/>
              </a:rPr>
              <a:t> </a:t>
            </a:r>
            <a:r>
              <a:rPr sz="3300" spc="-45" dirty="0">
                <a:latin typeface="Times New Roman" panose="02020603050405020304"/>
                <a:cs typeface="Times New Roman" panose="02020603050405020304"/>
              </a:rPr>
              <a:t>for</a:t>
            </a:r>
            <a:r>
              <a:rPr sz="3300" spc="-105" dirty="0">
                <a:latin typeface="Times New Roman" panose="02020603050405020304"/>
                <a:cs typeface="Times New Roman" panose="02020603050405020304"/>
              </a:rPr>
              <a:t> </a:t>
            </a:r>
            <a:r>
              <a:rPr sz="3300" spc="-100" dirty="0">
                <a:latin typeface="Times New Roman" panose="02020603050405020304"/>
                <a:cs typeface="Times New Roman" panose="02020603050405020304"/>
              </a:rPr>
              <a:t>Rural </a:t>
            </a:r>
            <a:r>
              <a:rPr sz="3300" spc="-105" dirty="0">
                <a:latin typeface="Times New Roman" panose="02020603050405020304"/>
                <a:cs typeface="Times New Roman" panose="02020603050405020304"/>
              </a:rPr>
              <a:t>and</a:t>
            </a:r>
            <a:r>
              <a:rPr sz="3300" spc="-100" dirty="0">
                <a:latin typeface="Times New Roman" panose="02020603050405020304"/>
                <a:cs typeface="Times New Roman" panose="02020603050405020304"/>
              </a:rPr>
              <a:t> </a:t>
            </a:r>
            <a:r>
              <a:rPr sz="3300" spc="-60" dirty="0">
                <a:latin typeface="Times New Roman" panose="02020603050405020304"/>
                <a:cs typeface="Times New Roman" panose="02020603050405020304"/>
              </a:rPr>
              <a:t>Remote</a:t>
            </a:r>
            <a:r>
              <a:rPr sz="3300" spc="-10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Communities</a:t>
            </a:r>
            <a:endParaRPr sz="3300" dirty="0">
              <a:latin typeface="Times New Roman" panose="02020603050405020304"/>
              <a:cs typeface="Times New Roman" panose="02020603050405020304"/>
            </a:endParaRPr>
          </a:p>
          <a:p>
            <a:pPr marL="12700" marR="151765" indent="104775">
              <a:lnSpc>
                <a:spcPts val="3900"/>
              </a:lnSpc>
              <a:spcBef>
                <a:spcPts val="150"/>
              </a:spcBef>
            </a:pPr>
            <a:r>
              <a:rPr sz="3300" dirty="0">
                <a:latin typeface="Times New Roman" panose="02020603050405020304"/>
                <a:cs typeface="Times New Roman" panose="02020603050405020304"/>
              </a:rPr>
              <a:t>Offers</a:t>
            </a:r>
            <a:r>
              <a:rPr sz="3300" spc="-185" dirty="0">
                <a:latin typeface="Times New Roman" panose="02020603050405020304"/>
                <a:cs typeface="Times New Roman" panose="02020603050405020304"/>
              </a:rPr>
              <a:t> </a:t>
            </a:r>
            <a:r>
              <a:rPr sz="3300" spc="-30" dirty="0">
                <a:latin typeface="Times New Roman" panose="02020603050405020304"/>
                <a:cs typeface="Times New Roman" panose="02020603050405020304"/>
              </a:rPr>
              <a:t>accessible</a:t>
            </a:r>
            <a:r>
              <a:rPr sz="3300" spc="-120" dirty="0">
                <a:latin typeface="Times New Roman" panose="02020603050405020304"/>
                <a:cs typeface="Times New Roman" panose="02020603050405020304"/>
              </a:rPr>
              <a:t> </a:t>
            </a:r>
            <a:r>
              <a:rPr sz="3300" spc="-40" dirty="0">
                <a:latin typeface="Times New Roman" panose="02020603050405020304"/>
                <a:cs typeface="Times New Roman" panose="02020603050405020304"/>
              </a:rPr>
              <a:t>solutions</a:t>
            </a:r>
            <a:r>
              <a:rPr sz="3300" spc="-114" dirty="0">
                <a:latin typeface="Times New Roman" panose="02020603050405020304"/>
                <a:cs typeface="Times New Roman" panose="02020603050405020304"/>
              </a:rPr>
              <a:t> </a:t>
            </a:r>
            <a:r>
              <a:rPr sz="3300" dirty="0">
                <a:latin typeface="Times New Roman" panose="02020603050405020304"/>
                <a:cs typeface="Times New Roman" panose="02020603050405020304"/>
              </a:rPr>
              <a:t>to</a:t>
            </a:r>
            <a:r>
              <a:rPr sz="3300" spc="-120" dirty="0">
                <a:latin typeface="Times New Roman" panose="02020603050405020304"/>
                <a:cs typeface="Times New Roman" panose="02020603050405020304"/>
              </a:rPr>
              <a:t> </a:t>
            </a:r>
            <a:r>
              <a:rPr sz="3300" spc="-55" dirty="0">
                <a:latin typeface="Times New Roman" panose="02020603050405020304"/>
                <a:cs typeface="Times New Roman" panose="02020603050405020304"/>
              </a:rPr>
              <a:t>people</a:t>
            </a:r>
            <a:r>
              <a:rPr sz="3300" spc="-114"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in</a:t>
            </a:r>
            <a:r>
              <a:rPr sz="3300" spc="-120" dirty="0">
                <a:latin typeface="Times New Roman" panose="02020603050405020304"/>
                <a:cs typeface="Times New Roman" panose="02020603050405020304"/>
              </a:rPr>
              <a:t> </a:t>
            </a:r>
            <a:r>
              <a:rPr sz="3300" spc="-125" dirty="0">
                <a:latin typeface="Times New Roman" panose="02020603050405020304"/>
                <a:cs typeface="Times New Roman" panose="02020603050405020304"/>
              </a:rPr>
              <a:t>rural</a:t>
            </a:r>
            <a:r>
              <a:rPr sz="3300" spc="-80" dirty="0">
                <a:latin typeface="Times New Roman" panose="02020603050405020304"/>
                <a:cs typeface="Times New Roman" panose="02020603050405020304"/>
              </a:rPr>
              <a:t> </a:t>
            </a:r>
            <a:r>
              <a:rPr sz="3300" spc="-40" dirty="0">
                <a:latin typeface="Times New Roman" panose="02020603050405020304"/>
                <a:cs typeface="Times New Roman" panose="02020603050405020304"/>
              </a:rPr>
              <a:t>areas</a:t>
            </a:r>
            <a:r>
              <a:rPr sz="3300" spc="-120"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with</a:t>
            </a:r>
            <a:r>
              <a:rPr sz="3300" spc="-120" dirty="0">
                <a:latin typeface="Times New Roman" panose="02020603050405020304"/>
                <a:cs typeface="Times New Roman" panose="02020603050405020304"/>
              </a:rPr>
              <a:t> </a:t>
            </a:r>
            <a:r>
              <a:rPr sz="3300" spc="-60" dirty="0">
                <a:latin typeface="Times New Roman" panose="02020603050405020304"/>
                <a:cs typeface="Times New Roman" panose="02020603050405020304"/>
              </a:rPr>
              <a:t>limited</a:t>
            </a:r>
            <a:r>
              <a:rPr sz="3300" spc="-114" dirty="0">
                <a:latin typeface="Times New Roman" panose="02020603050405020304"/>
                <a:cs typeface="Times New Roman" panose="02020603050405020304"/>
              </a:rPr>
              <a:t> </a:t>
            </a:r>
            <a:r>
              <a:rPr sz="3300" spc="-30" dirty="0">
                <a:latin typeface="Times New Roman" panose="02020603050405020304"/>
                <a:cs typeface="Times New Roman" panose="02020603050405020304"/>
              </a:rPr>
              <a:t>literacy</a:t>
            </a:r>
            <a:r>
              <a:rPr sz="3300" spc="-120" dirty="0">
                <a:latin typeface="Times New Roman" panose="02020603050405020304"/>
                <a:cs typeface="Times New Roman" panose="02020603050405020304"/>
              </a:rPr>
              <a:t> </a:t>
            </a:r>
            <a:r>
              <a:rPr sz="3300" spc="-114" dirty="0">
                <a:latin typeface="Times New Roman" panose="02020603050405020304"/>
                <a:cs typeface="Times New Roman" panose="02020603050405020304"/>
              </a:rPr>
              <a:t>and</a:t>
            </a:r>
            <a:r>
              <a:rPr sz="3300" spc="-90"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digital</a:t>
            </a:r>
            <a:r>
              <a:rPr sz="3300" spc="-120" dirty="0">
                <a:latin typeface="Times New Roman" panose="02020603050405020304"/>
                <a:cs typeface="Times New Roman" panose="02020603050405020304"/>
              </a:rPr>
              <a:t> </a:t>
            </a:r>
            <a:r>
              <a:rPr sz="3300" spc="-55" dirty="0">
                <a:latin typeface="Times New Roman" panose="02020603050405020304"/>
                <a:cs typeface="Times New Roman" panose="02020603050405020304"/>
              </a:rPr>
              <a:t>infrastructure. </a:t>
            </a:r>
            <a:r>
              <a:rPr sz="3300" spc="-95" dirty="0">
                <a:latin typeface="Times New Roman" panose="02020603050405020304"/>
                <a:cs typeface="Times New Roman" panose="02020603050405020304"/>
              </a:rPr>
              <a:t>Inclusive</a:t>
            </a:r>
            <a:r>
              <a:rPr sz="3300" spc="-114"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Public</a:t>
            </a:r>
            <a:r>
              <a:rPr sz="3300" spc="-140" dirty="0">
                <a:latin typeface="Times New Roman" panose="02020603050405020304"/>
                <a:cs typeface="Times New Roman" panose="02020603050405020304"/>
              </a:rPr>
              <a:t> </a:t>
            </a:r>
            <a:r>
              <a:rPr sz="3300" spc="-50" dirty="0">
                <a:latin typeface="Times New Roman" panose="02020603050405020304"/>
                <a:cs typeface="Times New Roman" panose="02020603050405020304"/>
              </a:rPr>
              <a:t>Distribution</a:t>
            </a:r>
            <a:r>
              <a:rPr sz="3300" spc="-130" dirty="0">
                <a:latin typeface="Times New Roman" panose="02020603050405020304"/>
                <a:cs typeface="Times New Roman" panose="02020603050405020304"/>
              </a:rPr>
              <a:t> </a:t>
            </a:r>
            <a:r>
              <a:rPr sz="3300" dirty="0">
                <a:latin typeface="Times New Roman" panose="02020603050405020304"/>
                <a:cs typeface="Times New Roman" panose="02020603050405020304"/>
              </a:rPr>
              <a:t>System</a:t>
            </a:r>
            <a:r>
              <a:rPr sz="3300" spc="-125"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(PDS)</a:t>
            </a:r>
            <a:endParaRPr sz="3300" dirty="0">
              <a:latin typeface="Times New Roman" panose="02020603050405020304"/>
              <a:cs typeface="Times New Roman" panose="02020603050405020304"/>
            </a:endParaRPr>
          </a:p>
          <a:p>
            <a:pPr marL="12700" marR="2440305" indent="104775">
              <a:lnSpc>
                <a:spcPts val="3900"/>
              </a:lnSpc>
            </a:pPr>
            <a:r>
              <a:rPr sz="3300" spc="-25" dirty="0">
                <a:latin typeface="Times New Roman" panose="02020603050405020304"/>
                <a:cs typeface="Times New Roman" panose="02020603050405020304"/>
              </a:rPr>
              <a:t>Facilitates</a:t>
            </a:r>
            <a:r>
              <a:rPr sz="3300" spc="-75" dirty="0">
                <a:latin typeface="Times New Roman" panose="02020603050405020304"/>
                <a:cs typeface="Times New Roman" panose="02020603050405020304"/>
              </a:rPr>
              <a:t> </a:t>
            </a:r>
            <a:r>
              <a:rPr sz="3300" spc="-80" dirty="0">
                <a:latin typeface="Times New Roman" panose="02020603050405020304"/>
                <a:cs typeface="Times New Roman" panose="02020603050405020304"/>
              </a:rPr>
              <a:t>voice-</a:t>
            </a:r>
            <a:r>
              <a:rPr sz="3300" spc="-165" dirty="0">
                <a:latin typeface="Times New Roman" panose="02020603050405020304"/>
                <a:cs typeface="Times New Roman" panose="02020603050405020304"/>
              </a:rPr>
              <a:t>driven</a:t>
            </a:r>
            <a:r>
              <a:rPr sz="3300" spc="-40" dirty="0">
                <a:latin typeface="Times New Roman" panose="02020603050405020304"/>
                <a:cs typeface="Times New Roman" panose="02020603050405020304"/>
              </a:rPr>
              <a:t> </a:t>
            </a:r>
            <a:r>
              <a:rPr sz="3300" dirty="0">
                <a:latin typeface="Times New Roman" panose="02020603050405020304"/>
                <a:cs typeface="Times New Roman" panose="02020603050405020304"/>
              </a:rPr>
              <a:t>access</a:t>
            </a:r>
            <a:r>
              <a:rPr sz="3300" spc="-55" dirty="0">
                <a:latin typeface="Times New Roman" panose="02020603050405020304"/>
                <a:cs typeface="Times New Roman" panose="02020603050405020304"/>
              </a:rPr>
              <a:t> </a:t>
            </a:r>
            <a:r>
              <a:rPr sz="3300" dirty="0">
                <a:latin typeface="Times New Roman" panose="02020603050405020304"/>
                <a:cs typeface="Times New Roman" panose="02020603050405020304"/>
              </a:rPr>
              <a:t>to</a:t>
            </a:r>
            <a:r>
              <a:rPr sz="3300" spc="-60" dirty="0">
                <a:latin typeface="Times New Roman" panose="02020603050405020304"/>
                <a:cs typeface="Times New Roman" panose="02020603050405020304"/>
              </a:rPr>
              <a:t> </a:t>
            </a:r>
            <a:r>
              <a:rPr sz="3300" spc="-120" dirty="0">
                <a:latin typeface="Times New Roman" panose="02020603050405020304"/>
                <a:cs typeface="Times New Roman" panose="02020603050405020304"/>
              </a:rPr>
              <a:t>government-</a:t>
            </a:r>
            <a:r>
              <a:rPr sz="3300" spc="-90" dirty="0">
                <a:latin typeface="Times New Roman" panose="02020603050405020304"/>
                <a:cs typeface="Times New Roman" panose="02020603050405020304"/>
              </a:rPr>
              <a:t>subsidized</a:t>
            </a:r>
            <a:r>
              <a:rPr sz="3300" spc="-55" dirty="0">
                <a:latin typeface="Times New Roman" panose="02020603050405020304"/>
                <a:cs typeface="Times New Roman" panose="02020603050405020304"/>
              </a:rPr>
              <a:t> </a:t>
            </a:r>
            <a:r>
              <a:rPr sz="3300" spc="-70" dirty="0">
                <a:latin typeface="Times New Roman" panose="02020603050405020304"/>
                <a:cs typeface="Times New Roman" panose="02020603050405020304"/>
              </a:rPr>
              <a:t>ration</a:t>
            </a:r>
            <a:r>
              <a:rPr sz="3300" spc="-55" dirty="0">
                <a:latin typeface="Times New Roman" panose="02020603050405020304"/>
                <a:cs typeface="Times New Roman" panose="02020603050405020304"/>
              </a:rPr>
              <a:t> </a:t>
            </a:r>
            <a:r>
              <a:rPr sz="3300" spc="-114" dirty="0">
                <a:latin typeface="Times New Roman" panose="02020603050405020304"/>
                <a:cs typeface="Times New Roman" panose="02020603050405020304"/>
              </a:rPr>
              <a:t>and</a:t>
            </a:r>
            <a:r>
              <a:rPr sz="3300" spc="-55" dirty="0">
                <a:latin typeface="Times New Roman" panose="02020603050405020304"/>
                <a:cs typeface="Times New Roman" panose="02020603050405020304"/>
              </a:rPr>
              <a:t> </a:t>
            </a:r>
            <a:r>
              <a:rPr sz="3300" spc="-80" dirty="0">
                <a:latin typeface="Times New Roman" panose="02020603050405020304"/>
                <a:cs typeface="Times New Roman" panose="02020603050405020304"/>
              </a:rPr>
              <a:t>welfare</a:t>
            </a:r>
            <a:r>
              <a:rPr sz="3300" spc="-60"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schemes. </a:t>
            </a:r>
            <a:r>
              <a:rPr sz="3300" spc="-40" dirty="0">
                <a:latin typeface="Times New Roman" panose="02020603050405020304"/>
                <a:cs typeface="Times New Roman" panose="02020603050405020304"/>
              </a:rPr>
              <a:t>Multilingual</a:t>
            </a:r>
            <a:r>
              <a:rPr sz="3300" spc="-8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E-</a:t>
            </a:r>
            <a:r>
              <a:rPr sz="3300" spc="-95" dirty="0">
                <a:latin typeface="Times New Roman" panose="02020603050405020304"/>
                <a:cs typeface="Times New Roman" panose="02020603050405020304"/>
              </a:rPr>
              <a:t>commerce</a:t>
            </a:r>
            <a:r>
              <a:rPr sz="3300" spc="-8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Access</a:t>
            </a:r>
            <a:endParaRPr sz="3300" dirty="0">
              <a:latin typeface="Times New Roman" panose="02020603050405020304"/>
              <a:cs typeface="Times New Roman" panose="02020603050405020304"/>
            </a:endParaRPr>
          </a:p>
          <a:p>
            <a:pPr marL="12700" marR="1183005" indent="104775">
              <a:lnSpc>
                <a:spcPts val="3900"/>
              </a:lnSpc>
            </a:pPr>
            <a:r>
              <a:rPr sz="3300" spc="-30" dirty="0">
                <a:latin typeface="Times New Roman" panose="02020603050405020304"/>
                <a:cs typeface="Times New Roman" panose="02020603050405020304"/>
              </a:rPr>
              <a:t>Breaks</a:t>
            </a:r>
            <a:r>
              <a:rPr sz="3300" spc="-120" dirty="0">
                <a:latin typeface="Times New Roman" panose="02020603050405020304"/>
                <a:cs typeface="Times New Roman" panose="02020603050405020304"/>
              </a:rPr>
              <a:t> </a:t>
            </a:r>
            <a:r>
              <a:rPr sz="3300" spc="-40" dirty="0">
                <a:latin typeface="Times New Roman" panose="02020603050405020304"/>
                <a:cs typeface="Times New Roman" panose="02020603050405020304"/>
              </a:rPr>
              <a:t>language</a:t>
            </a:r>
            <a:r>
              <a:rPr sz="3300" spc="-100"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barriers</a:t>
            </a:r>
            <a:r>
              <a:rPr sz="3300" spc="-100" dirty="0">
                <a:latin typeface="Times New Roman" panose="02020603050405020304"/>
                <a:cs typeface="Times New Roman" panose="02020603050405020304"/>
              </a:rPr>
              <a:t> </a:t>
            </a:r>
            <a:r>
              <a:rPr sz="3300" dirty="0">
                <a:latin typeface="Times New Roman" panose="02020603050405020304"/>
                <a:cs typeface="Times New Roman" panose="02020603050405020304"/>
              </a:rPr>
              <a:t>by</a:t>
            </a:r>
            <a:r>
              <a:rPr sz="3300" spc="-100"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supporting</a:t>
            </a:r>
            <a:r>
              <a:rPr sz="3300" spc="-100" dirty="0">
                <a:latin typeface="Times New Roman" panose="02020603050405020304"/>
                <a:cs typeface="Times New Roman" panose="02020603050405020304"/>
              </a:rPr>
              <a:t> </a:t>
            </a:r>
            <a:r>
              <a:rPr sz="3300" dirty="0">
                <a:latin typeface="Times New Roman" panose="02020603050405020304"/>
                <a:cs typeface="Times New Roman" panose="02020603050405020304"/>
              </a:rPr>
              <a:t>local</a:t>
            </a:r>
            <a:r>
              <a:rPr sz="3300" spc="-105" dirty="0">
                <a:latin typeface="Times New Roman" panose="02020603050405020304"/>
                <a:cs typeface="Times New Roman" panose="02020603050405020304"/>
              </a:rPr>
              <a:t> </a:t>
            </a:r>
            <a:r>
              <a:rPr sz="3300" spc="-25" dirty="0">
                <a:latin typeface="Times New Roman" panose="02020603050405020304"/>
                <a:cs typeface="Times New Roman" panose="02020603050405020304"/>
              </a:rPr>
              <a:t>dialects</a:t>
            </a:r>
            <a:r>
              <a:rPr sz="3300" spc="-100"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and</a:t>
            </a:r>
            <a:r>
              <a:rPr sz="3300" spc="-100" dirty="0">
                <a:latin typeface="Times New Roman" panose="02020603050405020304"/>
                <a:cs typeface="Times New Roman" panose="02020603050405020304"/>
              </a:rPr>
              <a:t> </a:t>
            </a:r>
            <a:r>
              <a:rPr sz="3300" spc="-40" dirty="0">
                <a:latin typeface="Times New Roman" panose="02020603050405020304"/>
                <a:cs typeface="Times New Roman" panose="02020603050405020304"/>
              </a:rPr>
              <a:t>languages</a:t>
            </a:r>
            <a:r>
              <a:rPr sz="3300" spc="-100" dirty="0">
                <a:latin typeface="Times New Roman" panose="02020603050405020304"/>
                <a:cs typeface="Times New Roman" panose="02020603050405020304"/>
              </a:rPr>
              <a:t> </a:t>
            </a:r>
            <a:r>
              <a:rPr sz="3300" spc="-125" dirty="0">
                <a:latin typeface="Times New Roman" panose="02020603050405020304"/>
                <a:cs typeface="Times New Roman" panose="02020603050405020304"/>
              </a:rPr>
              <a:t>through</a:t>
            </a:r>
            <a:r>
              <a:rPr sz="3300" spc="-80" dirty="0">
                <a:latin typeface="Times New Roman" panose="02020603050405020304"/>
                <a:cs typeface="Times New Roman" panose="02020603050405020304"/>
              </a:rPr>
              <a:t> speech-</a:t>
            </a:r>
            <a:r>
              <a:rPr sz="3300" spc="-20" dirty="0">
                <a:latin typeface="Times New Roman" panose="02020603050405020304"/>
                <a:cs typeface="Times New Roman" panose="02020603050405020304"/>
              </a:rPr>
              <a:t>to-text </a:t>
            </a:r>
            <a:r>
              <a:rPr sz="3300" spc="-10" dirty="0">
                <a:latin typeface="Times New Roman" panose="02020603050405020304"/>
                <a:cs typeface="Times New Roman" panose="02020603050405020304"/>
              </a:rPr>
              <a:t>conversion.</a:t>
            </a:r>
            <a:endParaRPr sz="3300" dirty="0">
              <a:latin typeface="Times New Roman" panose="02020603050405020304"/>
              <a:cs typeface="Times New Roman" panose="02020603050405020304"/>
            </a:endParaRPr>
          </a:p>
          <a:p>
            <a:pPr marL="12700">
              <a:lnSpc>
                <a:spcPts val="3750"/>
              </a:lnSpc>
            </a:pPr>
            <a:r>
              <a:rPr sz="3300" spc="-45" dirty="0">
                <a:latin typeface="Times New Roman" panose="02020603050405020304"/>
                <a:cs typeface="Times New Roman" panose="02020603050405020304"/>
              </a:rPr>
              <a:t>Elderly</a:t>
            </a:r>
            <a:r>
              <a:rPr sz="3300" spc="-165"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and</a:t>
            </a:r>
            <a:r>
              <a:rPr sz="3300" spc="-100" dirty="0">
                <a:latin typeface="Times New Roman" panose="02020603050405020304"/>
                <a:cs typeface="Times New Roman" panose="02020603050405020304"/>
              </a:rPr>
              <a:t> </a:t>
            </a:r>
            <a:r>
              <a:rPr sz="3300" dirty="0">
                <a:latin typeface="Times New Roman" panose="02020603050405020304"/>
                <a:cs typeface="Times New Roman" panose="02020603050405020304"/>
              </a:rPr>
              <a:t>Special</a:t>
            </a:r>
            <a:r>
              <a:rPr sz="3300" spc="-145" dirty="0">
                <a:latin typeface="Times New Roman" panose="02020603050405020304"/>
                <a:cs typeface="Times New Roman" panose="02020603050405020304"/>
              </a:rPr>
              <a:t> </a:t>
            </a:r>
            <a:r>
              <a:rPr sz="3300" dirty="0">
                <a:latin typeface="Times New Roman" panose="02020603050405020304"/>
                <a:cs typeface="Times New Roman" panose="02020603050405020304"/>
              </a:rPr>
              <a:t>Needs</a:t>
            </a:r>
            <a:r>
              <a:rPr sz="3300" spc="-13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Assistance</a:t>
            </a:r>
            <a:endParaRPr sz="3300" dirty="0">
              <a:latin typeface="Times New Roman" panose="02020603050405020304"/>
              <a:cs typeface="Times New Roman" panose="02020603050405020304"/>
            </a:endParaRPr>
          </a:p>
          <a:p>
            <a:pPr marL="12700" marR="394335" indent="104775">
              <a:lnSpc>
                <a:spcPts val="3900"/>
              </a:lnSpc>
              <a:spcBef>
                <a:spcPts val="150"/>
              </a:spcBef>
            </a:pPr>
            <a:r>
              <a:rPr sz="3300" dirty="0">
                <a:latin typeface="Times New Roman" panose="02020603050405020304"/>
                <a:cs typeface="Times New Roman" panose="02020603050405020304"/>
              </a:rPr>
              <a:t>Helps</a:t>
            </a:r>
            <a:r>
              <a:rPr sz="3300" spc="-150" dirty="0">
                <a:latin typeface="Times New Roman" panose="02020603050405020304"/>
                <a:cs typeface="Times New Roman" panose="02020603050405020304"/>
              </a:rPr>
              <a:t> </a:t>
            </a:r>
            <a:r>
              <a:rPr sz="3300" spc="-50" dirty="0">
                <a:latin typeface="Times New Roman" panose="02020603050405020304"/>
                <a:cs typeface="Times New Roman" panose="02020603050405020304"/>
              </a:rPr>
              <a:t>elderly</a:t>
            </a:r>
            <a:r>
              <a:rPr sz="3300" spc="-114" dirty="0">
                <a:latin typeface="Times New Roman" panose="02020603050405020304"/>
                <a:cs typeface="Times New Roman" panose="02020603050405020304"/>
              </a:rPr>
              <a:t> </a:t>
            </a:r>
            <a:r>
              <a:rPr sz="3300" dirty="0">
                <a:latin typeface="Times New Roman" panose="02020603050405020304"/>
                <a:cs typeface="Times New Roman" panose="02020603050405020304"/>
              </a:rPr>
              <a:t>or</a:t>
            </a:r>
            <a:r>
              <a:rPr sz="3300" spc="-114"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differently-</a:t>
            </a:r>
            <a:r>
              <a:rPr sz="3300" spc="-65" dirty="0">
                <a:latin typeface="Times New Roman" panose="02020603050405020304"/>
                <a:cs typeface="Times New Roman" panose="02020603050405020304"/>
              </a:rPr>
              <a:t>abled</a:t>
            </a:r>
            <a:r>
              <a:rPr sz="3300" spc="-114"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users</a:t>
            </a:r>
            <a:r>
              <a:rPr sz="3300" spc="-110" dirty="0">
                <a:latin typeface="Times New Roman" panose="02020603050405020304"/>
                <a:cs typeface="Times New Roman" panose="02020603050405020304"/>
              </a:rPr>
              <a:t> </a:t>
            </a:r>
            <a:r>
              <a:rPr sz="3300" spc="-120" dirty="0">
                <a:latin typeface="Times New Roman" panose="02020603050405020304"/>
                <a:cs typeface="Times New Roman" panose="02020603050405020304"/>
              </a:rPr>
              <a:t>who</a:t>
            </a:r>
            <a:r>
              <a:rPr sz="3300" spc="-90" dirty="0">
                <a:latin typeface="Times New Roman" panose="02020603050405020304"/>
                <a:cs typeface="Times New Roman" panose="02020603050405020304"/>
              </a:rPr>
              <a:t> </a:t>
            </a:r>
            <a:r>
              <a:rPr sz="3300" spc="-45" dirty="0">
                <a:latin typeface="Times New Roman" panose="02020603050405020304"/>
                <a:cs typeface="Times New Roman" panose="02020603050405020304"/>
              </a:rPr>
              <a:t>struggle</a:t>
            </a:r>
            <a:r>
              <a:rPr sz="3300" spc="-114" dirty="0">
                <a:latin typeface="Times New Roman" panose="02020603050405020304"/>
                <a:cs typeface="Times New Roman" panose="02020603050405020304"/>
              </a:rPr>
              <a:t> </a:t>
            </a:r>
            <a:r>
              <a:rPr sz="3300" spc="-75" dirty="0">
                <a:latin typeface="Times New Roman" panose="02020603050405020304"/>
                <a:cs typeface="Times New Roman" panose="02020603050405020304"/>
              </a:rPr>
              <a:t>with</a:t>
            </a:r>
            <a:r>
              <a:rPr sz="3300" spc="-114" dirty="0">
                <a:latin typeface="Times New Roman" panose="02020603050405020304"/>
                <a:cs typeface="Times New Roman" panose="02020603050405020304"/>
              </a:rPr>
              <a:t> </a:t>
            </a:r>
            <a:r>
              <a:rPr sz="3300" spc="-95" dirty="0">
                <a:latin typeface="Times New Roman" panose="02020603050405020304"/>
                <a:cs typeface="Times New Roman" panose="02020603050405020304"/>
              </a:rPr>
              <a:t>reading</a:t>
            </a:r>
            <a:r>
              <a:rPr sz="3300" spc="-110"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or</a:t>
            </a:r>
            <a:r>
              <a:rPr sz="3300" spc="-114" dirty="0">
                <a:latin typeface="Times New Roman" panose="02020603050405020304"/>
                <a:cs typeface="Times New Roman" panose="02020603050405020304"/>
              </a:rPr>
              <a:t> </a:t>
            </a:r>
            <a:r>
              <a:rPr sz="3300" spc="-65" dirty="0">
                <a:latin typeface="Times New Roman" panose="02020603050405020304"/>
                <a:cs typeface="Times New Roman" panose="02020603050405020304"/>
              </a:rPr>
              <a:t>using</a:t>
            </a:r>
            <a:r>
              <a:rPr sz="3300" spc="-114" dirty="0">
                <a:latin typeface="Times New Roman" panose="02020603050405020304"/>
                <a:cs typeface="Times New Roman" panose="02020603050405020304"/>
              </a:rPr>
              <a:t> </a:t>
            </a:r>
            <a:r>
              <a:rPr sz="3300" spc="-90" dirty="0">
                <a:latin typeface="Times New Roman" panose="02020603050405020304"/>
                <a:cs typeface="Times New Roman" panose="02020603050405020304"/>
              </a:rPr>
              <a:t>smartphones</a:t>
            </a:r>
            <a:r>
              <a:rPr sz="3300" spc="-114" dirty="0">
                <a:latin typeface="Times New Roman" panose="02020603050405020304"/>
                <a:cs typeface="Times New Roman" panose="02020603050405020304"/>
              </a:rPr>
              <a:t> </a:t>
            </a:r>
            <a:r>
              <a:rPr sz="3300" dirty="0">
                <a:latin typeface="Times New Roman" panose="02020603050405020304"/>
                <a:cs typeface="Times New Roman" panose="02020603050405020304"/>
              </a:rPr>
              <a:t>to</a:t>
            </a:r>
            <a:r>
              <a:rPr sz="3300" spc="-114" dirty="0">
                <a:latin typeface="Times New Roman" panose="02020603050405020304"/>
                <a:cs typeface="Times New Roman" panose="02020603050405020304"/>
              </a:rPr>
              <a:t> </a:t>
            </a:r>
            <a:r>
              <a:rPr sz="3300" spc="-20" dirty="0">
                <a:latin typeface="Times New Roman" panose="02020603050405020304"/>
                <a:cs typeface="Times New Roman" panose="02020603050405020304"/>
              </a:rPr>
              <a:t>order </a:t>
            </a:r>
            <a:r>
              <a:rPr sz="3300" spc="-10" dirty="0">
                <a:latin typeface="Times New Roman" panose="02020603050405020304"/>
                <a:cs typeface="Times New Roman" panose="02020603050405020304"/>
              </a:rPr>
              <a:t>daily</a:t>
            </a:r>
            <a:r>
              <a:rPr sz="3300" spc="-165" dirty="0">
                <a:latin typeface="Times New Roman" panose="02020603050405020304"/>
                <a:cs typeface="Times New Roman" panose="02020603050405020304"/>
              </a:rPr>
              <a:t> </a:t>
            </a:r>
            <a:r>
              <a:rPr sz="3300" spc="-25" dirty="0">
                <a:latin typeface="Times New Roman" panose="02020603050405020304"/>
                <a:cs typeface="Times New Roman" panose="02020603050405020304"/>
              </a:rPr>
              <a:t>essentials</a:t>
            </a:r>
            <a:r>
              <a:rPr sz="3300" spc="-160" dirty="0">
                <a:latin typeface="Times New Roman" panose="02020603050405020304"/>
                <a:cs typeface="Times New Roman" panose="02020603050405020304"/>
              </a:rPr>
              <a:t> </a:t>
            </a:r>
            <a:r>
              <a:rPr sz="3300" spc="-40" dirty="0">
                <a:latin typeface="Times New Roman" panose="02020603050405020304"/>
                <a:cs typeface="Times New Roman" panose="02020603050405020304"/>
              </a:rPr>
              <a:t>independently.</a:t>
            </a:r>
            <a:endParaRPr sz="3300" dirty="0">
              <a:latin typeface="Times New Roman" panose="02020603050405020304"/>
              <a:cs typeface="Times New Roman" panose="02020603050405020304"/>
            </a:endParaRPr>
          </a:p>
          <a:p>
            <a:pPr marL="12700">
              <a:lnSpc>
                <a:spcPts val="3750"/>
              </a:lnSpc>
            </a:pPr>
            <a:r>
              <a:rPr sz="3300" spc="-65" dirty="0">
                <a:latin typeface="Times New Roman" panose="02020603050405020304"/>
                <a:cs typeface="Times New Roman" panose="02020603050405020304"/>
              </a:rPr>
              <a:t>Emergency</a:t>
            </a:r>
            <a:r>
              <a:rPr sz="3300" spc="-120" dirty="0">
                <a:latin typeface="Times New Roman" panose="02020603050405020304"/>
                <a:cs typeface="Times New Roman" panose="02020603050405020304"/>
              </a:rPr>
              <a:t> </a:t>
            </a:r>
            <a:r>
              <a:rPr sz="3300" spc="-105" dirty="0">
                <a:latin typeface="Times New Roman" panose="02020603050405020304"/>
                <a:cs typeface="Times New Roman" panose="02020603050405020304"/>
              </a:rPr>
              <a:t>and</a:t>
            </a:r>
            <a:r>
              <a:rPr sz="3300" spc="-100" dirty="0">
                <a:latin typeface="Times New Roman" panose="02020603050405020304"/>
                <a:cs typeface="Times New Roman" panose="02020603050405020304"/>
              </a:rPr>
              <a:t> </a:t>
            </a:r>
            <a:r>
              <a:rPr sz="3300" spc="-70" dirty="0">
                <a:latin typeface="Times New Roman" panose="02020603050405020304"/>
                <a:cs typeface="Times New Roman" panose="02020603050405020304"/>
              </a:rPr>
              <a:t>Humanitarian</a:t>
            </a:r>
            <a:r>
              <a:rPr sz="3300" spc="-110" dirty="0">
                <a:latin typeface="Times New Roman" panose="02020603050405020304"/>
                <a:cs typeface="Times New Roman" panose="02020603050405020304"/>
              </a:rPr>
              <a:t> </a:t>
            </a:r>
            <a:r>
              <a:rPr sz="3300" spc="-25" dirty="0">
                <a:latin typeface="Times New Roman" panose="02020603050405020304"/>
                <a:cs typeface="Times New Roman" panose="02020603050405020304"/>
              </a:rPr>
              <a:t>Aid</a:t>
            </a:r>
            <a:endParaRPr sz="3300" dirty="0">
              <a:latin typeface="Times New Roman" panose="02020603050405020304"/>
              <a:cs typeface="Times New Roman" panose="02020603050405020304"/>
            </a:endParaRPr>
          </a:p>
          <a:p>
            <a:pPr marL="116840">
              <a:lnSpc>
                <a:spcPts val="3930"/>
              </a:lnSpc>
            </a:pPr>
            <a:r>
              <a:rPr sz="3300" spc="-10" dirty="0">
                <a:latin typeface="Times New Roman" panose="02020603050405020304"/>
                <a:cs typeface="Times New Roman" panose="02020603050405020304"/>
              </a:rPr>
              <a:t>Can</a:t>
            </a:r>
            <a:r>
              <a:rPr sz="3300" spc="-200" dirty="0">
                <a:latin typeface="Times New Roman" panose="02020603050405020304"/>
                <a:cs typeface="Times New Roman" panose="02020603050405020304"/>
              </a:rPr>
              <a:t> </a:t>
            </a:r>
            <a:r>
              <a:rPr sz="3300" spc="-30" dirty="0">
                <a:latin typeface="Times New Roman" panose="02020603050405020304"/>
                <a:cs typeface="Times New Roman" panose="02020603050405020304"/>
              </a:rPr>
              <a:t>be</a:t>
            </a:r>
            <a:r>
              <a:rPr sz="3300" spc="-170" dirty="0">
                <a:latin typeface="Times New Roman" panose="02020603050405020304"/>
                <a:cs typeface="Times New Roman" panose="02020603050405020304"/>
              </a:rPr>
              <a:t> </a:t>
            </a:r>
            <a:r>
              <a:rPr sz="3300" spc="-100" dirty="0">
                <a:latin typeface="Times New Roman" panose="02020603050405020304"/>
                <a:cs typeface="Times New Roman" panose="02020603050405020304"/>
              </a:rPr>
              <a:t>deployed</a:t>
            </a:r>
            <a:r>
              <a:rPr sz="3300" spc="-105" dirty="0">
                <a:latin typeface="Times New Roman" panose="02020603050405020304"/>
                <a:cs typeface="Times New Roman" panose="02020603050405020304"/>
              </a:rPr>
              <a:t> </a:t>
            </a:r>
            <a:r>
              <a:rPr sz="3300" spc="-130" dirty="0">
                <a:latin typeface="Times New Roman" panose="02020603050405020304"/>
                <a:cs typeface="Times New Roman" panose="02020603050405020304"/>
              </a:rPr>
              <a:t>during</a:t>
            </a:r>
            <a:r>
              <a:rPr sz="3300" spc="-75" dirty="0">
                <a:latin typeface="Times New Roman" panose="02020603050405020304"/>
                <a:cs typeface="Times New Roman" panose="02020603050405020304"/>
              </a:rPr>
              <a:t> </a:t>
            </a:r>
            <a:r>
              <a:rPr sz="3300" spc="-30" dirty="0">
                <a:latin typeface="Times New Roman" panose="02020603050405020304"/>
                <a:cs typeface="Times New Roman" panose="02020603050405020304"/>
              </a:rPr>
              <a:t>crises</a:t>
            </a:r>
            <a:r>
              <a:rPr sz="3300" spc="-130" dirty="0">
                <a:latin typeface="Times New Roman" panose="02020603050405020304"/>
                <a:cs typeface="Times New Roman" panose="02020603050405020304"/>
              </a:rPr>
              <a:t> </a:t>
            </a:r>
            <a:r>
              <a:rPr sz="3300" dirty="0">
                <a:latin typeface="Times New Roman" panose="02020603050405020304"/>
                <a:cs typeface="Times New Roman" panose="02020603050405020304"/>
              </a:rPr>
              <a:t>or</a:t>
            </a:r>
            <a:r>
              <a:rPr sz="3300" spc="-130" dirty="0">
                <a:latin typeface="Times New Roman" panose="02020603050405020304"/>
                <a:cs typeface="Times New Roman" panose="02020603050405020304"/>
              </a:rPr>
              <a:t> </a:t>
            </a:r>
            <a:r>
              <a:rPr sz="3300" spc="-45" dirty="0">
                <a:latin typeface="Times New Roman" panose="02020603050405020304"/>
                <a:cs typeface="Times New Roman" panose="02020603050405020304"/>
              </a:rPr>
              <a:t>disasters</a:t>
            </a:r>
            <a:r>
              <a:rPr sz="3300" spc="-130" dirty="0">
                <a:latin typeface="Times New Roman" panose="02020603050405020304"/>
                <a:cs typeface="Times New Roman" panose="02020603050405020304"/>
              </a:rPr>
              <a:t> </a:t>
            </a:r>
            <a:r>
              <a:rPr sz="3300" spc="-45" dirty="0">
                <a:latin typeface="Times New Roman" panose="02020603050405020304"/>
                <a:cs typeface="Times New Roman" panose="02020603050405020304"/>
              </a:rPr>
              <a:t>for</a:t>
            </a:r>
            <a:r>
              <a:rPr sz="3300" spc="-125" dirty="0">
                <a:latin typeface="Times New Roman" panose="02020603050405020304"/>
                <a:cs typeface="Times New Roman" panose="02020603050405020304"/>
              </a:rPr>
              <a:t> </a:t>
            </a:r>
            <a:r>
              <a:rPr sz="3300" spc="-70" dirty="0">
                <a:latin typeface="Times New Roman" panose="02020603050405020304"/>
                <a:cs typeface="Times New Roman" panose="02020603050405020304"/>
              </a:rPr>
              <a:t>quick</a:t>
            </a:r>
            <a:r>
              <a:rPr sz="3300" spc="-130" dirty="0">
                <a:latin typeface="Times New Roman" panose="02020603050405020304"/>
                <a:cs typeface="Times New Roman" panose="02020603050405020304"/>
              </a:rPr>
              <a:t> </a:t>
            </a:r>
            <a:r>
              <a:rPr sz="3300" spc="-80" dirty="0">
                <a:latin typeface="Times New Roman" panose="02020603050405020304"/>
                <a:cs typeface="Times New Roman" panose="02020603050405020304"/>
              </a:rPr>
              <a:t>voice-</a:t>
            </a:r>
            <a:r>
              <a:rPr sz="3300" spc="-70" dirty="0">
                <a:latin typeface="Times New Roman" panose="02020603050405020304"/>
                <a:cs typeface="Times New Roman" panose="02020603050405020304"/>
              </a:rPr>
              <a:t>based</a:t>
            </a:r>
            <a:r>
              <a:rPr sz="3300" spc="-130" dirty="0">
                <a:latin typeface="Times New Roman" panose="02020603050405020304"/>
                <a:cs typeface="Times New Roman" panose="02020603050405020304"/>
              </a:rPr>
              <a:t> </a:t>
            </a:r>
            <a:r>
              <a:rPr sz="3300" spc="-110" dirty="0">
                <a:latin typeface="Times New Roman" panose="02020603050405020304"/>
                <a:cs typeface="Times New Roman" panose="02020603050405020304"/>
              </a:rPr>
              <a:t>ordering</a:t>
            </a:r>
            <a:r>
              <a:rPr sz="3300" spc="-95" dirty="0">
                <a:latin typeface="Times New Roman" panose="02020603050405020304"/>
                <a:cs typeface="Times New Roman" panose="02020603050405020304"/>
              </a:rPr>
              <a:t> </a:t>
            </a:r>
            <a:r>
              <a:rPr sz="3300" dirty="0">
                <a:latin typeface="Times New Roman" panose="02020603050405020304"/>
                <a:cs typeface="Times New Roman" panose="02020603050405020304"/>
              </a:rPr>
              <a:t>of</a:t>
            </a:r>
            <a:r>
              <a:rPr sz="3300" spc="6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relief</a:t>
            </a:r>
            <a:r>
              <a:rPr sz="3300" spc="65" dirty="0">
                <a:latin typeface="Times New Roman" panose="02020603050405020304"/>
                <a:cs typeface="Times New Roman" panose="02020603050405020304"/>
              </a:rPr>
              <a:t> </a:t>
            </a:r>
            <a:r>
              <a:rPr sz="3300" spc="-10" dirty="0">
                <a:latin typeface="Times New Roman" panose="02020603050405020304"/>
                <a:cs typeface="Times New Roman" panose="02020603050405020304"/>
              </a:rPr>
              <a:t>supplies.</a:t>
            </a:r>
            <a:endParaRPr sz="3300" dirty="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71500"/>
            <a:ext cx="18350230" cy="751205"/>
          </a:xfrm>
          <a:prstGeom prst="rect">
            <a:avLst/>
          </a:prstGeom>
        </p:spPr>
        <p:txBody>
          <a:bodyPr vert="horz" wrap="square" lIns="0" tIns="12700" rIns="0" bIns="0" rtlCol="0">
            <a:spAutoFit/>
          </a:bodyPr>
          <a:lstStyle/>
          <a:p>
            <a:pPr marL="12700">
              <a:lnSpc>
                <a:spcPct val="100000"/>
              </a:lnSpc>
              <a:spcBef>
                <a:spcPts val="100"/>
              </a:spcBef>
              <a:tabLst>
                <a:tab pos="5357495" algn="l"/>
                <a:tab pos="7462520" algn="l"/>
              </a:tabLst>
            </a:pPr>
            <a:r>
              <a:rPr sz="4800" b="1" spc="-10" dirty="0">
                <a:latin typeface="Times New Roman" panose="02020603050405020304" charset="0"/>
                <a:cs typeface="Times New Roman" panose="02020603050405020304" charset="0"/>
              </a:rPr>
              <a:t>HARDWARE</a:t>
            </a:r>
            <a:r>
              <a:rPr lang="en-IN" sz="4800" b="1" spc="-10" dirty="0">
                <a:latin typeface="Times New Roman" panose="02020603050405020304" charset="0"/>
                <a:cs typeface="Times New Roman" panose="02020603050405020304" charset="0"/>
              </a:rPr>
              <a:t> </a:t>
            </a:r>
            <a:r>
              <a:rPr sz="4800" b="1" spc="145" dirty="0">
                <a:latin typeface="Times New Roman" panose="02020603050405020304" charset="0"/>
                <a:cs typeface="Times New Roman" panose="02020603050405020304" charset="0"/>
              </a:rPr>
              <a:t>AND</a:t>
            </a:r>
            <a:r>
              <a:rPr sz="4800" b="1" dirty="0">
                <a:latin typeface="Times New Roman" panose="02020603050405020304" charset="0"/>
                <a:cs typeface="Times New Roman" panose="02020603050405020304" charset="0"/>
              </a:rPr>
              <a:t>	</a:t>
            </a:r>
            <a:r>
              <a:rPr sz="4800" b="1" spc="-10" dirty="0">
                <a:latin typeface="Times New Roman" panose="02020603050405020304" charset="0"/>
                <a:cs typeface="Times New Roman" panose="02020603050405020304" charset="0"/>
              </a:rPr>
              <a:t>SOFTWARE</a:t>
            </a:r>
          </a:p>
        </p:txBody>
      </p:sp>
      <p:sp>
        <p:nvSpPr>
          <p:cNvPr id="3" name="object 3"/>
          <p:cNvSpPr txBox="1"/>
          <p:nvPr/>
        </p:nvSpPr>
        <p:spPr>
          <a:xfrm>
            <a:off x="1600200" y="1714500"/>
            <a:ext cx="14695805" cy="7693660"/>
          </a:xfrm>
          <a:prstGeom prst="rect">
            <a:avLst/>
          </a:prstGeom>
        </p:spPr>
        <p:txBody>
          <a:bodyPr vert="horz" wrap="square" lIns="0" tIns="12700" rIns="0" bIns="0" rtlCol="0">
            <a:spAutoFit/>
          </a:bodyPr>
          <a:lstStyle/>
          <a:p>
            <a:pPr marL="12700">
              <a:lnSpc>
                <a:spcPts val="4295"/>
              </a:lnSpc>
              <a:spcBef>
                <a:spcPts val="100"/>
              </a:spcBef>
            </a:pPr>
            <a:r>
              <a:rPr sz="3600" b="1" spc="-75" dirty="0">
                <a:latin typeface="Times New Roman" panose="02020603050405020304"/>
                <a:cs typeface="Times New Roman" panose="02020603050405020304"/>
              </a:rPr>
              <a:t>Hardware</a:t>
            </a:r>
            <a:r>
              <a:rPr sz="3600" b="1" spc="-150" dirty="0">
                <a:latin typeface="Times New Roman" panose="02020603050405020304"/>
                <a:cs typeface="Times New Roman" panose="02020603050405020304"/>
              </a:rPr>
              <a:t> </a:t>
            </a:r>
            <a:r>
              <a:rPr sz="3600" b="1" spc="-35" dirty="0">
                <a:latin typeface="Times New Roman" panose="02020603050405020304"/>
                <a:cs typeface="Times New Roman" panose="02020603050405020304"/>
              </a:rPr>
              <a:t>Requirements:</a:t>
            </a:r>
            <a:endParaRPr sz="3600" dirty="0">
              <a:latin typeface="Times New Roman" panose="02020603050405020304"/>
              <a:cs typeface="Times New Roman" panose="02020603050405020304"/>
            </a:endParaRPr>
          </a:p>
          <a:p>
            <a:pPr marL="393065" indent="-266065">
              <a:lnSpc>
                <a:spcPts val="4275"/>
              </a:lnSpc>
              <a:buChar char="-"/>
              <a:tabLst>
                <a:tab pos="393065" algn="l"/>
              </a:tabLst>
            </a:pPr>
            <a:r>
              <a:rPr sz="3600" spc="-90" dirty="0">
                <a:latin typeface="Times New Roman" panose="02020603050405020304"/>
                <a:cs typeface="Times New Roman" panose="02020603050405020304"/>
              </a:rPr>
              <a:t>Smartphone</a:t>
            </a:r>
            <a:r>
              <a:rPr sz="3600" spc="-135" dirty="0">
                <a:latin typeface="Times New Roman" panose="02020603050405020304"/>
                <a:cs typeface="Times New Roman" panose="02020603050405020304"/>
              </a:rPr>
              <a:t> </a:t>
            </a:r>
            <a:r>
              <a:rPr sz="3600" dirty="0">
                <a:latin typeface="Times New Roman" panose="02020603050405020304"/>
                <a:cs typeface="Times New Roman" panose="02020603050405020304"/>
              </a:rPr>
              <a:t>or</a:t>
            </a:r>
            <a:r>
              <a:rPr sz="3600" spc="-150" dirty="0">
                <a:latin typeface="Times New Roman" panose="02020603050405020304"/>
                <a:cs typeface="Times New Roman" panose="02020603050405020304"/>
              </a:rPr>
              <a:t> </a:t>
            </a:r>
            <a:r>
              <a:rPr sz="3600" spc="-20" dirty="0">
                <a:latin typeface="Times New Roman" panose="02020603050405020304"/>
                <a:cs typeface="Times New Roman" panose="02020603050405020304"/>
              </a:rPr>
              <a:t>basic</a:t>
            </a:r>
            <a:r>
              <a:rPr sz="3600" spc="-130" dirty="0">
                <a:latin typeface="Times New Roman" panose="02020603050405020304"/>
                <a:cs typeface="Times New Roman" panose="02020603050405020304"/>
              </a:rPr>
              <a:t> </a:t>
            </a:r>
            <a:r>
              <a:rPr sz="3600" spc="-70" dirty="0">
                <a:latin typeface="Times New Roman" panose="02020603050405020304"/>
                <a:cs typeface="Times New Roman" panose="02020603050405020304"/>
              </a:rPr>
              <a:t>mobile</a:t>
            </a:r>
            <a:r>
              <a:rPr sz="3600" spc="-135" dirty="0">
                <a:latin typeface="Times New Roman" panose="02020603050405020304"/>
                <a:cs typeface="Times New Roman" panose="02020603050405020304"/>
              </a:rPr>
              <a:t> </a:t>
            </a:r>
            <a:r>
              <a:rPr sz="3600" spc="-105" dirty="0">
                <a:latin typeface="Times New Roman" panose="02020603050405020304"/>
                <a:cs typeface="Times New Roman" panose="02020603050405020304"/>
              </a:rPr>
              <a:t>phone</a:t>
            </a:r>
            <a:r>
              <a:rPr sz="3600" spc="-120" dirty="0">
                <a:latin typeface="Times New Roman" panose="02020603050405020304"/>
                <a:cs typeface="Times New Roman" panose="02020603050405020304"/>
              </a:rPr>
              <a:t> </a:t>
            </a:r>
            <a:r>
              <a:rPr sz="3600" spc="-80" dirty="0">
                <a:latin typeface="Times New Roman" panose="02020603050405020304"/>
                <a:cs typeface="Times New Roman" panose="02020603050405020304"/>
              </a:rPr>
              <a:t>with</a:t>
            </a:r>
            <a:r>
              <a:rPr sz="3600" spc="-135" dirty="0">
                <a:latin typeface="Times New Roman" panose="02020603050405020304"/>
                <a:cs typeface="Times New Roman" panose="02020603050405020304"/>
              </a:rPr>
              <a:t> </a:t>
            </a:r>
            <a:r>
              <a:rPr sz="3600" spc="-30" dirty="0">
                <a:latin typeface="Times New Roman" panose="02020603050405020304"/>
                <a:cs typeface="Times New Roman" panose="02020603050405020304"/>
              </a:rPr>
              <a:t>voice</a:t>
            </a:r>
            <a:r>
              <a:rPr sz="3600" spc="-130" dirty="0">
                <a:latin typeface="Times New Roman" panose="02020603050405020304"/>
                <a:cs typeface="Times New Roman" panose="02020603050405020304"/>
              </a:rPr>
              <a:t> </a:t>
            </a:r>
            <a:r>
              <a:rPr sz="3600" dirty="0">
                <a:latin typeface="Times New Roman" panose="02020603050405020304"/>
                <a:cs typeface="Times New Roman" panose="02020603050405020304"/>
              </a:rPr>
              <a:t>call</a:t>
            </a:r>
            <a:r>
              <a:rPr sz="3600" spc="-135"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capability.</a:t>
            </a:r>
            <a:endParaRPr sz="3600" dirty="0">
              <a:latin typeface="Times New Roman" panose="02020603050405020304"/>
              <a:cs typeface="Times New Roman" panose="02020603050405020304"/>
            </a:endParaRPr>
          </a:p>
          <a:p>
            <a:pPr marL="393065" indent="-266065">
              <a:lnSpc>
                <a:spcPts val="4275"/>
              </a:lnSpc>
              <a:buChar char="-"/>
              <a:tabLst>
                <a:tab pos="393065" algn="l"/>
              </a:tabLst>
            </a:pPr>
            <a:r>
              <a:rPr sz="3600" spc="-80" dirty="0">
                <a:latin typeface="Times New Roman" panose="02020603050405020304"/>
                <a:cs typeface="Times New Roman" panose="02020603050405020304"/>
              </a:rPr>
              <a:t>Server</a:t>
            </a:r>
            <a:r>
              <a:rPr sz="3600" spc="-145"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for</a:t>
            </a:r>
            <a:r>
              <a:rPr sz="3600" spc="-170" dirty="0">
                <a:latin typeface="Times New Roman" panose="02020603050405020304"/>
                <a:cs typeface="Times New Roman" panose="02020603050405020304"/>
              </a:rPr>
              <a:t> </a:t>
            </a:r>
            <a:r>
              <a:rPr sz="3600" spc="-60" dirty="0">
                <a:latin typeface="Times New Roman" panose="02020603050405020304"/>
                <a:cs typeface="Times New Roman" panose="02020603050405020304"/>
              </a:rPr>
              <a:t>processing</a:t>
            </a:r>
            <a:r>
              <a:rPr sz="3600" spc="-150" dirty="0">
                <a:latin typeface="Times New Roman" panose="02020603050405020304"/>
                <a:cs typeface="Times New Roman" panose="02020603050405020304"/>
              </a:rPr>
              <a:t> </a:t>
            </a:r>
            <a:r>
              <a:rPr sz="3600" spc="-95" dirty="0">
                <a:latin typeface="Times New Roman" panose="02020603050405020304"/>
                <a:cs typeface="Times New Roman" panose="02020603050405020304"/>
              </a:rPr>
              <a:t>and</a:t>
            </a:r>
            <a:r>
              <a:rPr sz="3600" spc="-130" dirty="0">
                <a:latin typeface="Times New Roman" panose="02020603050405020304"/>
                <a:cs typeface="Times New Roman" panose="02020603050405020304"/>
              </a:rPr>
              <a:t> </a:t>
            </a:r>
            <a:r>
              <a:rPr sz="3600" spc="-45" dirty="0">
                <a:latin typeface="Times New Roman" panose="02020603050405020304"/>
                <a:cs typeface="Times New Roman" panose="02020603050405020304"/>
              </a:rPr>
              <a:t>storing</a:t>
            </a:r>
            <a:r>
              <a:rPr sz="3600" spc="-145"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orders.</a:t>
            </a:r>
            <a:endParaRPr sz="3600" dirty="0">
              <a:latin typeface="Times New Roman" panose="02020603050405020304"/>
              <a:cs typeface="Times New Roman" panose="02020603050405020304"/>
            </a:endParaRPr>
          </a:p>
          <a:p>
            <a:pPr marL="12700" indent="0">
              <a:lnSpc>
                <a:spcPts val="4275"/>
              </a:lnSpc>
              <a:buNone/>
              <a:tabLst>
                <a:tab pos="278765" algn="l"/>
              </a:tabLst>
            </a:pPr>
            <a:r>
              <a:rPr sz="3600" b="1" spc="-20" dirty="0">
                <a:latin typeface="Times New Roman" panose="02020603050405020304"/>
                <a:cs typeface="Times New Roman" panose="02020603050405020304"/>
              </a:rPr>
              <a:t>Software</a:t>
            </a:r>
            <a:r>
              <a:rPr sz="3600" b="1" spc="-170" dirty="0">
                <a:latin typeface="Times New Roman" panose="02020603050405020304"/>
                <a:cs typeface="Times New Roman" panose="02020603050405020304"/>
              </a:rPr>
              <a:t> </a:t>
            </a:r>
            <a:r>
              <a:rPr sz="3600" b="1" spc="-35" dirty="0">
                <a:latin typeface="Times New Roman" panose="02020603050405020304"/>
                <a:cs typeface="Times New Roman" panose="02020603050405020304"/>
              </a:rPr>
              <a:t>Requirements:</a:t>
            </a:r>
            <a:endParaRPr sz="3600" b="1" dirty="0">
              <a:latin typeface="Times New Roman" panose="02020603050405020304"/>
              <a:cs typeface="Times New Roman" panose="02020603050405020304"/>
            </a:endParaRPr>
          </a:p>
          <a:p>
            <a:pPr marL="393065" lvl="1" indent="-266065">
              <a:lnSpc>
                <a:spcPts val="4275"/>
              </a:lnSpc>
              <a:buChar char="-"/>
              <a:tabLst>
                <a:tab pos="393065" algn="l"/>
              </a:tabLst>
            </a:pPr>
            <a:r>
              <a:rPr sz="3600" spc="-55" dirty="0">
                <a:latin typeface="Times New Roman" panose="02020603050405020304"/>
                <a:cs typeface="Times New Roman" panose="02020603050405020304"/>
              </a:rPr>
              <a:t>Speech-</a:t>
            </a:r>
            <a:r>
              <a:rPr sz="3600" spc="-10" dirty="0">
                <a:latin typeface="Times New Roman" panose="02020603050405020304"/>
                <a:cs typeface="Times New Roman" panose="02020603050405020304"/>
              </a:rPr>
              <a:t>to-</a:t>
            </a:r>
            <a:r>
              <a:rPr sz="3600" dirty="0">
                <a:latin typeface="Times New Roman" panose="02020603050405020304"/>
                <a:cs typeface="Times New Roman" panose="02020603050405020304"/>
              </a:rPr>
              <a:t>Text</a:t>
            </a:r>
            <a:r>
              <a:rPr sz="3600" spc="-65" dirty="0">
                <a:latin typeface="Times New Roman" panose="02020603050405020304"/>
                <a:cs typeface="Times New Roman" panose="02020603050405020304"/>
              </a:rPr>
              <a:t> </a:t>
            </a:r>
            <a:r>
              <a:rPr sz="3600" spc="-105" dirty="0">
                <a:latin typeface="Times New Roman" panose="02020603050405020304"/>
                <a:cs typeface="Times New Roman" panose="02020603050405020304"/>
              </a:rPr>
              <a:t>Conversion:</a:t>
            </a:r>
            <a:r>
              <a:rPr sz="3600" spc="-60" dirty="0">
                <a:latin typeface="Times New Roman" panose="02020603050405020304"/>
                <a:cs typeface="Times New Roman" panose="02020603050405020304"/>
              </a:rPr>
              <a:t> </a:t>
            </a:r>
            <a:r>
              <a:rPr sz="3600" spc="-40" dirty="0">
                <a:latin typeface="Times New Roman" panose="02020603050405020304"/>
                <a:cs typeface="Times New Roman" panose="02020603050405020304"/>
              </a:rPr>
              <a:t>Multilingual</a:t>
            </a:r>
            <a:r>
              <a:rPr sz="3600" spc="-65" dirty="0">
                <a:latin typeface="Times New Roman" panose="02020603050405020304"/>
                <a:cs typeface="Times New Roman" panose="02020603050405020304"/>
              </a:rPr>
              <a:t> </a:t>
            </a:r>
            <a:r>
              <a:rPr sz="3600" spc="-110" dirty="0">
                <a:latin typeface="Times New Roman" panose="02020603050405020304"/>
                <a:cs typeface="Times New Roman" panose="02020603050405020304"/>
              </a:rPr>
              <a:t>support</a:t>
            </a:r>
            <a:r>
              <a:rPr sz="3600" spc="-60" dirty="0">
                <a:latin typeface="Times New Roman" panose="02020603050405020304"/>
                <a:cs typeface="Times New Roman" panose="02020603050405020304"/>
              </a:rPr>
              <a:t> </a:t>
            </a:r>
            <a:r>
              <a:rPr sz="3600" spc="-20" dirty="0">
                <a:latin typeface="Times New Roman" panose="02020603050405020304"/>
                <a:cs typeface="Times New Roman" panose="02020603050405020304"/>
              </a:rPr>
              <a:t>for</a:t>
            </a:r>
            <a:r>
              <a:rPr sz="3600" spc="-65" dirty="0">
                <a:latin typeface="Times New Roman" panose="02020603050405020304"/>
                <a:cs typeface="Times New Roman" panose="02020603050405020304"/>
              </a:rPr>
              <a:t> </a:t>
            </a:r>
            <a:r>
              <a:rPr sz="3600" spc="-110" dirty="0">
                <a:latin typeface="Times New Roman" panose="02020603050405020304"/>
                <a:cs typeface="Times New Roman" panose="02020603050405020304"/>
              </a:rPr>
              <a:t>user-</a:t>
            </a:r>
            <a:r>
              <a:rPr sz="3600" spc="-75" dirty="0">
                <a:latin typeface="Times New Roman" panose="02020603050405020304"/>
                <a:cs typeface="Times New Roman" panose="02020603050405020304"/>
              </a:rPr>
              <a:t>friendly</a:t>
            </a:r>
            <a:r>
              <a:rPr sz="3600" spc="-60"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communication.</a:t>
            </a:r>
            <a:endParaRPr sz="3600" dirty="0">
              <a:latin typeface="Times New Roman" panose="02020603050405020304"/>
              <a:cs typeface="Times New Roman" panose="02020603050405020304"/>
            </a:endParaRPr>
          </a:p>
          <a:p>
            <a:pPr marL="393065" lvl="1" indent="-266065">
              <a:lnSpc>
                <a:spcPts val="4275"/>
              </a:lnSpc>
              <a:buChar char="-"/>
              <a:tabLst>
                <a:tab pos="393065" algn="l"/>
              </a:tabLst>
            </a:pPr>
            <a:r>
              <a:rPr sz="3600" spc="-20" dirty="0">
                <a:latin typeface="Times New Roman" panose="02020603050405020304"/>
                <a:cs typeface="Times New Roman" panose="02020603050405020304"/>
              </a:rPr>
              <a:t>Natural</a:t>
            </a:r>
            <a:r>
              <a:rPr sz="3600" spc="-100" dirty="0">
                <a:latin typeface="Times New Roman" panose="02020603050405020304"/>
                <a:cs typeface="Times New Roman" panose="02020603050405020304"/>
              </a:rPr>
              <a:t> </a:t>
            </a:r>
            <a:r>
              <a:rPr sz="3600" spc="-35" dirty="0">
                <a:latin typeface="Times New Roman" panose="02020603050405020304"/>
                <a:cs typeface="Times New Roman" panose="02020603050405020304"/>
              </a:rPr>
              <a:t>Language</a:t>
            </a:r>
            <a:r>
              <a:rPr sz="3600" spc="-100" dirty="0">
                <a:latin typeface="Times New Roman" panose="02020603050405020304"/>
                <a:cs typeface="Times New Roman" panose="02020603050405020304"/>
              </a:rPr>
              <a:t> </a:t>
            </a:r>
            <a:r>
              <a:rPr sz="3600" spc="-20" dirty="0">
                <a:latin typeface="Times New Roman" panose="02020603050405020304"/>
                <a:cs typeface="Times New Roman" panose="02020603050405020304"/>
              </a:rPr>
              <a:t>Processing</a:t>
            </a:r>
            <a:r>
              <a:rPr sz="3600" spc="-95" dirty="0">
                <a:latin typeface="Times New Roman" panose="02020603050405020304"/>
                <a:cs typeface="Times New Roman" panose="02020603050405020304"/>
              </a:rPr>
              <a:t> </a:t>
            </a:r>
            <a:r>
              <a:rPr sz="3600" dirty="0">
                <a:latin typeface="Times New Roman" panose="02020603050405020304"/>
                <a:cs typeface="Times New Roman" panose="02020603050405020304"/>
              </a:rPr>
              <a:t>(NLP):</a:t>
            </a:r>
            <a:r>
              <a:rPr sz="3600" spc="-100" dirty="0">
                <a:latin typeface="Times New Roman" panose="02020603050405020304"/>
                <a:cs typeface="Times New Roman" panose="02020603050405020304"/>
              </a:rPr>
              <a:t> </a:t>
            </a:r>
            <a:r>
              <a:rPr sz="3600" dirty="0">
                <a:latin typeface="Times New Roman" panose="02020603050405020304"/>
                <a:cs typeface="Times New Roman" panose="02020603050405020304"/>
              </a:rPr>
              <a:t>To</a:t>
            </a:r>
            <a:r>
              <a:rPr sz="3600" spc="-100" dirty="0">
                <a:latin typeface="Times New Roman" panose="02020603050405020304"/>
                <a:cs typeface="Times New Roman" panose="02020603050405020304"/>
              </a:rPr>
              <a:t> </a:t>
            </a:r>
            <a:r>
              <a:rPr sz="3600" dirty="0">
                <a:latin typeface="Times New Roman" panose="02020603050405020304"/>
                <a:cs typeface="Times New Roman" panose="02020603050405020304"/>
              </a:rPr>
              <a:t>extract</a:t>
            </a:r>
            <a:r>
              <a:rPr sz="3600" spc="-95" dirty="0">
                <a:latin typeface="Times New Roman" panose="02020603050405020304"/>
                <a:cs typeface="Times New Roman" panose="02020603050405020304"/>
              </a:rPr>
              <a:t> </a:t>
            </a:r>
            <a:r>
              <a:rPr sz="3600" spc="-100" dirty="0">
                <a:latin typeface="Times New Roman" panose="02020603050405020304"/>
                <a:cs typeface="Times New Roman" panose="02020603050405020304"/>
              </a:rPr>
              <a:t>and </a:t>
            </a:r>
            <a:r>
              <a:rPr sz="3600" spc="-60" dirty="0">
                <a:latin typeface="Times New Roman" panose="02020603050405020304"/>
                <a:cs typeface="Times New Roman" panose="02020603050405020304"/>
              </a:rPr>
              <a:t>process</a:t>
            </a:r>
            <a:r>
              <a:rPr sz="3600" spc="-100" dirty="0">
                <a:latin typeface="Times New Roman" panose="02020603050405020304"/>
                <a:cs typeface="Times New Roman" panose="02020603050405020304"/>
              </a:rPr>
              <a:t> </a:t>
            </a:r>
            <a:r>
              <a:rPr sz="3600" dirty="0">
                <a:latin typeface="Times New Roman" panose="02020603050405020304"/>
                <a:cs typeface="Times New Roman" panose="02020603050405020304"/>
              </a:rPr>
              <a:t>key</a:t>
            </a:r>
            <a:r>
              <a:rPr sz="3600" spc="-95" dirty="0">
                <a:latin typeface="Times New Roman" panose="02020603050405020304"/>
                <a:cs typeface="Times New Roman" panose="02020603050405020304"/>
              </a:rPr>
              <a:t> </a:t>
            </a:r>
            <a:r>
              <a:rPr sz="3600" spc="-25" dirty="0">
                <a:latin typeface="Times New Roman" panose="02020603050405020304"/>
                <a:cs typeface="Times New Roman" panose="02020603050405020304"/>
              </a:rPr>
              <a:t>details</a:t>
            </a:r>
            <a:r>
              <a:rPr sz="3600" spc="-100" dirty="0">
                <a:latin typeface="Times New Roman" panose="02020603050405020304"/>
                <a:cs typeface="Times New Roman" panose="02020603050405020304"/>
              </a:rPr>
              <a:t> </a:t>
            </a:r>
            <a:r>
              <a:rPr sz="3600" spc="-85" dirty="0">
                <a:latin typeface="Times New Roman" panose="02020603050405020304"/>
                <a:cs typeface="Times New Roman" panose="02020603050405020304"/>
              </a:rPr>
              <a:t>from</a:t>
            </a:r>
            <a:r>
              <a:rPr sz="3600" spc="-100" dirty="0">
                <a:latin typeface="Times New Roman" panose="02020603050405020304"/>
                <a:cs typeface="Times New Roman" panose="02020603050405020304"/>
              </a:rPr>
              <a:t> </a:t>
            </a:r>
            <a:r>
              <a:rPr sz="3600" spc="-60" dirty="0">
                <a:latin typeface="Times New Roman" panose="02020603050405020304"/>
                <a:cs typeface="Times New Roman" panose="02020603050405020304"/>
              </a:rPr>
              <a:t>spoken</a:t>
            </a:r>
            <a:r>
              <a:rPr sz="3600" spc="-95" dirty="0">
                <a:latin typeface="Times New Roman" panose="02020603050405020304"/>
                <a:cs typeface="Times New Roman" panose="02020603050405020304"/>
              </a:rPr>
              <a:t> </a:t>
            </a:r>
            <a:r>
              <a:rPr sz="3600" spc="-30" dirty="0">
                <a:latin typeface="Times New Roman" panose="02020603050405020304"/>
                <a:cs typeface="Times New Roman" panose="02020603050405020304"/>
              </a:rPr>
              <a:t>input.</a:t>
            </a:r>
            <a:endParaRPr sz="3600" dirty="0">
              <a:latin typeface="Times New Roman" panose="02020603050405020304"/>
              <a:cs typeface="Times New Roman" panose="02020603050405020304"/>
            </a:endParaRPr>
          </a:p>
          <a:p>
            <a:pPr marL="393065" lvl="1" indent="-266065">
              <a:lnSpc>
                <a:spcPts val="4275"/>
              </a:lnSpc>
              <a:buChar char="-"/>
              <a:tabLst>
                <a:tab pos="393065" algn="l"/>
              </a:tabLst>
            </a:pPr>
            <a:r>
              <a:rPr sz="3600" spc="-85" dirty="0">
                <a:latin typeface="Times New Roman" panose="02020603050405020304"/>
                <a:cs typeface="Times New Roman" panose="02020603050405020304"/>
              </a:rPr>
              <a:t>Order</a:t>
            </a:r>
            <a:r>
              <a:rPr sz="3600" spc="-114" dirty="0">
                <a:latin typeface="Times New Roman" panose="02020603050405020304"/>
                <a:cs typeface="Times New Roman" panose="02020603050405020304"/>
              </a:rPr>
              <a:t> </a:t>
            </a:r>
            <a:r>
              <a:rPr sz="3600" spc="-45" dirty="0">
                <a:latin typeface="Times New Roman" panose="02020603050405020304"/>
                <a:cs typeface="Times New Roman" panose="02020603050405020304"/>
              </a:rPr>
              <a:t>Management</a:t>
            </a:r>
            <a:r>
              <a:rPr sz="3600" spc="-114" dirty="0">
                <a:latin typeface="Times New Roman" panose="02020603050405020304"/>
                <a:cs typeface="Times New Roman" panose="02020603050405020304"/>
              </a:rPr>
              <a:t> </a:t>
            </a:r>
            <a:r>
              <a:rPr sz="3600" spc="-30" dirty="0">
                <a:latin typeface="Times New Roman" panose="02020603050405020304"/>
                <a:cs typeface="Times New Roman" panose="02020603050405020304"/>
              </a:rPr>
              <a:t>System:</a:t>
            </a:r>
            <a:r>
              <a:rPr sz="3600" spc="-110" dirty="0">
                <a:latin typeface="Times New Roman" panose="02020603050405020304"/>
                <a:cs typeface="Times New Roman" panose="02020603050405020304"/>
              </a:rPr>
              <a:t> </a:t>
            </a:r>
            <a:r>
              <a:rPr sz="3600" dirty="0">
                <a:latin typeface="Times New Roman" panose="02020603050405020304"/>
                <a:cs typeface="Times New Roman" panose="02020603050405020304"/>
              </a:rPr>
              <a:t>To</a:t>
            </a:r>
            <a:r>
              <a:rPr sz="3600" spc="-114" dirty="0">
                <a:latin typeface="Times New Roman" panose="02020603050405020304"/>
                <a:cs typeface="Times New Roman" panose="02020603050405020304"/>
              </a:rPr>
              <a:t> </a:t>
            </a:r>
            <a:r>
              <a:rPr sz="3600" spc="-35" dirty="0">
                <a:latin typeface="Times New Roman" panose="02020603050405020304"/>
                <a:cs typeface="Times New Roman" panose="02020603050405020304"/>
              </a:rPr>
              <a:t>generate,</a:t>
            </a:r>
            <a:r>
              <a:rPr sz="3600" spc="-110" dirty="0">
                <a:latin typeface="Times New Roman" panose="02020603050405020304"/>
                <a:cs typeface="Times New Roman" panose="02020603050405020304"/>
              </a:rPr>
              <a:t> </a:t>
            </a:r>
            <a:r>
              <a:rPr sz="3600" spc="-65" dirty="0">
                <a:latin typeface="Times New Roman" panose="02020603050405020304"/>
                <a:cs typeface="Times New Roman" panose="02020603050405020304"/>
              </a:rPr>
              <a:t>confirm,</a:t>
            </a:r>
            <a:r>
              <a:rPr sz="3600" spc="-114" dirty="0">
                <a:latin typeface="Times New Roman" panose="02020603050405020304"/>
                <a:cs typeface="Times New Roman" panose="02020603050405020304"/>
              </a:rPr>
              <a:t> </a:t>
            </a:r>
            <a:r>
              <a:rPr sz="3600" spc="-100" dirty="0">
                <a:latin typeface="Times New Roman" panose="02020603050405020304"/>
                <a:cs typeface="Times New Roman" panose="02020603050405020304"/>
              </a:rPr>
              <a:t>and</a:t>
            </a:r>
            <a:r>
              <a:rPr sz="3600" spc="-114" dirty="0">
                <a:latin typeface="Times New Roman" panose="02020603050405020304"/>
                <a:cs typeface="Times New Roman" panose="02020603050405020304"/>
              </a:rPr>
              <a:t> </a:t>
            </a:r>
            <a:r>
              <a:rPr sz="3600" spc="-60" dirty="0">
                <a:latin typeface="Times New Roman" panose="02020603050405020304"/>
                <a:cs typeface="Times New Roman" panose="02020603050405020304"/>
              </a:rPr>
              <a:t>process</a:t>
            </a:r>
            <a:r>
              <a:rPr sz="3600" spc="-110"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orders.</a:t>
            </a:r>
            <a:endParaRPr sz="3600" dirty="0">
              <a:latin typeface="Times New Roman" panose="02020603050405020304"/>
              <a:cs typeface="Times New Roman" panose="02020603050405020304"/>
            </a:endParaRPr>
          </a:p>
          <a:p>
            <a:pPr marL="393065" lvl="1" indent="-266065">
              <a:lnSpc>
                <a:spcPts val="4275"/>
              </a:lnSpc>
              <a:buChar char="-"/>
              <a:tabLst>
                <a:tab pos="393065" algn="l"/>
              </a:tabLst>
            </a:pPr>
            <a:r>
              <a:rPr sz="3600" dirty="0">
                <a:latin typeface="Times New Roman" panose="02020603050405020304"/>
                <a:cs typeface="Times New Roman" panose="02020603050405020304"/>
              </a:rPr>
              <a:t>User</a:t>
            </a:r>
            <a:r>
              <a:rPr sz="3600" spc="-130" dirty="0">
                <a:latin typeface="Times New Roman" panose="02020603050405020304"/>
                <a:cs typeface="Times New Roman" panose="02020603050405020304"/>
              </a:rPr>
              <a:t> </a:t>
            </a:r>
            <a:r>
              <a:rPr sz="3600" spc="-65" dirty="0">
                <a:latin typeface="Times New Roman" panose="02020603050405020304"/>
                <a:cs typeface="Times New Roman" panose="02020603050405020304"/>
              </a:rPr>
              <a:t>Interface:</a:t>
            </a:r>
            <a:r>
              <a:rPr sz="3600" spc="-130" dirty="0">
                <a:latin typeface="Times New Roman" panose="02020603050405020304"/>
                <a:cs typeface="Times New Roman" panose="02020603050405020304"/>
              </a:rPr>
              <a:t> </a:t>
            </a:r>
            <a:r>
              <a:rPr sz="3600" spc="-30" dirty="0">
                <a:latin typeface="Times New Roman" panose="02020603050405020304"/>
                <a:cs typeface="Times New Roman" panose="02020603050405020304"/>
              </a:rPr>
              <a:t>Simple</a:t>
            </a:r>
            <a:r>
              <a:rPr sz="3600" spc="-130" dirty="0">
                <a:latin typeface="Times New Roman" panose="02020603050405020304"/>
                <a:cs typeface="Times New Roman" panose="02020603050405020304"/>
              </a:rPr>
              <a:t> </a:t>
            </a:r>
            <a:r>
              <a:rPr sz="3600" spc="-65" dirty="0">
                <a:latin typeface="Times New Roman" panose="02020603050405020304"/>
                <a:cs typeface="Times New Roman" panose="02020603050405020304"/>
              </a:rPr>
              <a:t>voice-</a:t>
            </a:r>
            <a:r>
              <a:rPr sz="3600" spc="-60" dirty="0">
                <a:latin typeface="Times New Roman" panose="02020603050405020304"/>
                <a:cs typeface="Times New Roman" panose="02020603050405020304"/>
              </a:rPr>
              <a:t>based</a:t>
            </a:r>
            <a:r>
              <a:rPr sz="3600" spc="-130" dirty="0">
                <a:latin typeface="Times New Roman" panose="02020603050405020304"/>
                <a:cs typeface="Times New Roman" panose="02020603050405020304"/>
              </a:rPr>
              <a:t> </a:t>
            </a:r>
            <a:r>
              <a:rPr sz="3600" spc="-55" dirty="0">
                <a:latin typeface="Times New Roman" panose="02020603050405020304"/>
                <a:cs typeface="Times New Roman" panose="02020603050405020304"/>
              </a:rPr>
              <a:t>interaction</a:t>
            </a:r>
            <a:r>
              <a:rPr sz="3600" spc="-130"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for</a:t>
            </a:r>
            <a:r>
              <a:rPr sz="3600" spc="-130" dirty="0">
                <a:latin typeface="Times New Roman" panose="02020603050405020304"/>
                <a:cs typeface="Times New Roman" panose="02020603050405020304"/>
              </a:rPr>
              <a:t> </a:t>
            </a:r>
            <a:r>
              <a:rPr sz="3600" dirty="0">
                <a:latin typeface="Times New Roman" panose="02020603050405020304"/>
                <a:cs typeface="Times New Roman" panose="02020603050405020304"/>
              </a:rPr>
              <a:t>ease</a:t>
            </a:r>
            <a:r>
              <a:rPr sz="3600" spc="-130" dirty="0">
                <a:latin typeface="Times New Roman" panose="02020603050405020304"/>
                <a:cs typeface="Times New Roman" panose="02020603050405020304"/>
              </a:rPr>
              <a:t> </a:t>
            </a:r>
            <a:r>
              <a:rPr sz="3600" dirty="0">
                <a:latin typeface="Times New Roman" panose="02020603050405020304"/>
                <a:cs typeface="Times New Roman" panose="02020603050405020304"/>
              </a:rPr>
              <a:t>of</a:t>
            </a:r>
            <a:r>
              <a:rPr sz="3600" spc="-130" dirty="0">
                <a:latin typeface="Times New Roman" panose="02020603050405020304"/>
                <a:cs typeface="Times New Roman" panose="02020603050405020304"/>
              </a:rPr>
              <a:t> </a:t>
            </a:r>
            <a:r>
              <a:rPr sz="3600" spc="-20" dirty="0">
                <a:latin typeface="Times New Roman" panose="02020603050405020304"/>
                <a:cs typeface="Times New Roman" panose="02020603050405020304"/>
              </a:rPr>
              <a:t>use.</a:t>
            </a:r>
            <a:endParaRPr sz="3600" dirty="0">
              <a:latin typeface="Times New Roman" panose="02020603050405020304"/>
              <a:cs typeface="Times New Roman" panose="02020603050405020304"/>
            </a:endParaRPr>
          </a:p>
          <a:p>
            <a:pPr marL="278765" indent="-266065">
              <a:lnSpc>
                <a:spcPts val="4275"/>
              </a:lnSpc>
              <a:buChar char="-"/>
              <a:tabLst>
                <a:tab pos="278765" algn="l"/>
              </a:tabLst>
            </a:pPr>
            <a:r>
              <a:rPr sz="3600" spc="-35" dirty="0">
                <a:latin typeface="Times New Roman" panose="02020603050405020304"/>
                <a:cs typeface="Times New Roman" panose="02020603050405020304"/>
              </a:rPr>
              <a:t>Technologies</a:t>
            </a:r>
            <a:r>
              <a:rPr sz="3600" spc="-160"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Used:</a:t>
            </a:r>
            <a:endParaRPr sz="3600" dirty="0">
              <a:latin typeface="Times New Roman" panose="02020603050405020304"/>
              <a:cs typeface="Times New Roman" panose="02020603050405020304"/>
            </a:endParaRPr>
          </a:p>
          <a:p>
            <a:pPr marL="393065" lvl="1" indent="-266065">
              <a:lnSpc>
                <a:spcPts val="4275"/>
              </a:lnSpc>
              <a:buChar char="-"/>
              <a:tabLst>
                <a:tab pos="393065" algn="l"/>
              </a:tabLst>
            </a:pPr>
            <a:r>
              <a:rPr sz="3600" spc="-25" dirty="0">
                <a:latin typeface="Times New Roman" panose="02020603050405020304"/>
                <a:cs typeface="Times New Roman" panose="02020603050405020304"/>
              </a:rPr>
              <a:t>Speech</a:t>
            </a:r>
            <a:r>
              <a:rPr sz="3600" spc="35" dirty="0">
                <a:latin typeface="Times New Roman" panose="02020603050405020304"/>
                <a:cs typeface="Times New Roman" panose="02020603050405020304"/>
              </a:rPr>
              <a:t> </a:t>
            </a:r>
            <a:r>
              <a:rPr sz="3600" spc="-55" dirty="0">
                <a:latin typeface="Times New Roman" panose="02020603050405020304"/>
                <a:cs typeface="Times New Roman" panose="02020603050405020304"/>
              </a:rPr>
              <a:t>recognition</a:t>
            </a:r>
            <a:r>
              <a:rPr sz="3600" spc="35" dirty="0">
                <a:latin typeface="Times New Roman" panose="02020603050405020304"/>
                <a:cs typeface="Times New Roman" panose="02020603050405020304"/>
              </a:rPr>
              <a:t> </a:t>
            </a:r>
            <a:r>
              <a:rPr sz="3600" dirty="0">
                <a:latin typeface="Times New Roman" panose="02020603050405020304"/>
                <a:cs typeface="Times New Roman" panose="02020603050405020304"/>
              </a:rPr>
              <a:t>APIs</a:t>
            </a:r>
            <a:r>
              <a:rPr sz="3600" spc="40" dirty="0">
                <a:latin typeface="Times New Roman" panose="02020603050405020304"/>
                <a:cs typeface="Times New Roman" panose="02020603050405020304"/>
              </a:rPr>
              <a:t> </a:t>
            </a:r>
            <a:r>
              <a:rPr sz="3600" dirty="0">
                <a:latin typeface="Times New Roman" panose="02020603050405020304"/>
                <a:cs typeface="Times New Roman" panose="02020603050405020304"/>
              </a:rPr>
              <a:t>(e.g.,</a:t>
            </a:r>
            <a:r>
              <a:rPr sz="3600" spc="35" dirty="0">
                <a:latin typeface="Times New Roman" panose="02020603050405020304"/>
                <a:cs typeface="Times New Roman" panose="02020603050405020304"/>
              </a:rPr>
              <a:t> </a:t>
            </a:r>
            <a:r>
              <a:rPr sz="3600" dirty="0">
                <a:latin typeface="Times New Roman" panose="02020603050405020304"/>
                <a:cs typeface="Times New Roman" panose="02020603050405020304"/>
              </a:rPr>
              <a:t>Google</a:t>
            </a:r>
            <a:r>
              <a:rPr sz="3600" spc="35" dirty="0">
                <a:latin typeface="Times New Roman" panose="02020603050405020304"/>
                <a:cs typeface="Times New Roman" panose="02020603050405020304"/>
              </a:rPr>
              <a:t> </a:t>
            </a:r>
            <a:r>
              <a:rPr sz="3600" spc="-55" dirty="0">
                <a:latin typeface="Times New Roman" panose="02020603050405020304"/>
                <a:cs typeface="Times New Roman" panose="02020603050405020304"/>
              </a:rPr>
              <a:t>Speech-</a:t>
            </a:r>
            <a:r>
              <a:rPr sz="3600" spc="-10" dirty="0">
                <a:latin typeface="Times New Roman" panose="02020603050405020304"/>
                <a:cs typeface="Times New Roman" panose="02020603050405020304"/>
              </a:rPr>
              <a:t>to-</a:t>
            </a:r>
            <a:r>
              <a:rPr sz="3600" dirty="0">
                <a:latin typeface="Times New Roman" panose="02020603050405020304"/>
                <a:cs typeface="Times New Roman" panose="02020603050405020304"/>
              </a:rPr>
              <a:t>Text,</a:t>
            </a:r>
            <a:r>
              <a:rPr sz="3600" spc="40" dirty="0">
                <a:latin typeface="Times New Roman" panose="02020603050405020304"/>
                <a:cs typeface="Times New Roman" panose="02020603050405020304"/>
              </a:rPr>
              <a:t> </a:t>
            </a:r>
            <a:r>
              <a:rPr sz="3600" dirty="0">
                <a:latin typeface="Times New Roman" panose="02020603050405020304"/>
                <a:cs typeface="Times New Roman" panose="02020603050405020304"/>
              </a:rPr>
              <a:t>IBM</a:t>
            </a:r>
            <a:r>
              <a:rPr sz="3600" spc="35"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Watson).</a:t>
            </a:r>
            <a:endParaRPr sz="3600" dirty="0">
              <a:latin typeface="Times New Roman" panose="02020603050405020304"/>
              <a:cs typeface="Times New Roman" panose="02020603050405020304"/>
            </a:endParaRPr>
          </a:p>
          <a:p>
            <a:pPr marL="393065" lvl="1" indent="-266065">
              <a:lnSpc>
                <a:spcPts val="4275"/>
              </a:lnSpc>
              <a:buChar char="-"/>
              <a:tabLst>
                <a:tab pos="393065" algn="l"/>
              </a:tabLst>
            </a:pPr>
            <a:r>
              <a:rPr sz="3600" spc="114" dirty="0">
                <a:latin typeface="Times New Roman" panose="02020603050405020304"/>
                <a:cs typeface="Times New Roman" panose="02020603050405020304"/>
              </a:rPr>
              <a:t>NLP</a:t>
            </a:r>
            <a:r>
              <a:rPr sz="3600" spc="-40" dirty="0">
                <a:latin typeface="Times New Roman" panose="02020603050405020304"/>
                <a:cs typeface="Times New Roman" panose="02020603050405020304"/>
              </a:rPr>
              <a:t> </a:t>
            </a:r>
            <a:r>
              <a:rPr sz="3600" spc="-70" dirty="0">
                <a:latin typeface="Times New Roman" panose="02020603050405020304"/>
                <a:cs typeface="Times New Roman" panose="02020603050405020304"/>
              </a:rPr>
              <a:t>libraries</a:t>
            </a:r>
            <a:r>
              <a:rPr sz="3600" spc="-35" dirty="0">
                <a:latin typeface="Times New Roman" panose="02020603050405020304"/>
                <a:cs typeface="Times New Roman" panose="02020603050405020304"/>
              </a:rPr>
              <a:t> </a:t>
            </a:r>
            <a:r>
              <a:rPr sz="3600" dirty="0">
                <a:latin typeface="Times New Roman" panose="02020603050405020304"/>
                <a:cs typeface="Times New Roman" panose="02020603050405020304"/>
              </a:rPr>
              <a:t>(e.g.,</a:t>
            </a:r>
            <a:r>
              <a:rPr sz="3600" spc="-35" dirty="0">
                <a:latin typeface="Times New Roman" panose="02020603050405020304"/>
                <a:cs typeface="Times New Roman" panose="02020603050405020304"/>
              </a:rPr>
              <a:t> </a:t>
            </a:r>
            <a:r>
              <a:rPr sz="3600" dirty="0">
                <a:latin typeface="Times New Roman" panose="02020603050405020304"/>
                <a:cs typeface="Times New Roman" panose="02020603050405020304"/>
              </a:rPr>
              <a:t>spaCy,</a:t>
            </a:r>
            <a:r>
              <a:rPr sz="3600" spc="-35"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NLTK).</a:t>
            </a:r>
            <a:endParaRPr sz="3600" dirty="0">
              <a:latin typeface="Times New Roman" panose="02020603050405020304"/>
              <a:cs typeface="Times New Roman" panose="02020603050405020304"/>
            </a:endParaRPr>
          </a:p>
          <a:p>
            <a:pPr marL="393065" lvl="1" indent="-266065">
              <a:lnSpc>
                <a:spcPts val="4300"/>
              </a:lnSpc>
              <a:buChar char="-"/>
              <a:tabLst>
                <a:tab pos="393065" algn="l"/>
              </a:tabLst>
            </a:pPr>
            <a:r>
              <a:rPr sz="3600" spc="-45" dirty="0">
                <a:latin typeface="Times New Roman" panose="02020603050405020304"/>
                <a:cs typeface="Times New Roman" panose="02020603050405020304"/>
              </a:rPr>
              <a:t>Backend</a:t>
            </a:r>
            <a:r>
              <a:rPr sz="3600" spc="-70" dirty="0">
                <a:latin typeface="Times New Roman" panose="02020603050405020304"/>
                <a:cs typeface="Times New Roman" panose="02020603050405020304"/>
              </a:rPr>
              <a:t> </a:t>
            </a:r>
            <a:r>
              <a:rPr sz="3600" spc="-90" dirty="0">
                <a:latin typeface="Times New Roman" panose="02020603050405020304"/>
                <a:cs typeface="Times New Roman" panose="02020603050405020304"/>
              </a:rPr>
              <a:t>frameworks</a:t>
            </a:r>
            <a:r>
              <a:rPr sz="3600" spc="-70" dirty="0">
                <a:latin typeface="Times New Roman" panose="02020603050405020304"/>
                <a:cs typeface="Times New Roman" panose="02020603050405020304"/>
              </a:rPr>
              <a:t> </a:t>
            </a:r>
            <a:r>
              <a:rPr sz="3600" dirty="0">
                <a:latin typeface="Times New Roman" panose="02020603050405020304"/>
                <a:cs typeface="Times New Roman" panose="02020603050405020304"/>
              </a:rPr>
              <a:t>(e.g.,</a:t>
            </a:r>
            <a:r>
              <a:rPr sz="3600" spc="-65" dirty="0">
                <a:latin typeface="Times New Roman" panose="02020603050405020304"/>
                <a:cs typeface="Times New Roman" panose="02020603050405020304"/>
              </a:rPr>
              <a:t> </a:t>
            </a:r>
            <a:r>
              <a:rPr sz="3600" dirty="0">
                <a:latin typeface="Times New Roman" panose="02020603050405020304"/>
                <a:cs typeface="Times New Roman" panose="02020603050405020304"/>
              </a:rPr>
              <a:t>Django,</a:t>
            </a:r>
            <a:r>
              <a:rPr sz="3600" spc="-70" dirty="0">
                <a:latin typeface="Times New Roman" panose="02020603050405020304"/>
                <a:cs typeface="Times New Roman" panose="02020603050405020304"/>
              </a:rPr>
              <a:t> </a:t>
            </a:r>
            <a:r>
              <a:rPr sz="3600" spc="-10" dirty="0">
                <a:latin typeface="Times New Roman" panose="02020603050405020304"/>
                <a:cs typeface="Times New Roman" panose="02020603050405020304"/>
              </a:rPr>
              <a:t>Flask).</a:t>
            </a:r>
            <a:endParaRPr sz="3600" dirty="0">
              <a:latin typeface="Times New Roman" panose="02020603050405020304"/>
              <a:cs typeface="Times New Roman" panose="02020603050405020304"/>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18*549"/>
  <p:tag name="TABLE_ENDDRAG_RECT" val="149*87*818*549"/>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3197</Words>
  <Application>Microsoft Office PowerPoint</Application>
  <PresentationFormat>Custom</PresentationFormat>
  <Paragraphs>272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Times New Roman</vt:lpstr>
      <vt:lpstr>Default Design</vt:lpstr>
      <vt:lpstr>PowerPoint Presentation</vt:lpstr>
      <vt:lpstr>ESSENTIAL VOICE DELIVERY SYSTEM BRIDGING THE GAP BETWEEN UNLETTERED</vt:lpstr>
      <vt:lpstr>PowerPoint Presentation</vt:lpstr>
      <vt:lpstr>ABSTRACT</vt:lpstr>
      <vt:lpstr>INTRODUCTION</vt:lpstr>
      <vt:lpstr>EXISTING SYSTEM</vt:lpstr>
      <vt:lpstr>PROPOSED SYSTEM</vt:lpstr>
      <vt:lpstr>APPLICATIONS</vt:lpstr>
      <vt:lpstr>HARDWARE AND SOFTWARE</vt:lpstr>
      <vt:lpstr>Literature survey</vt:lpstr>
      <vt:lpstr>PROBLEM STATEMENT</vt:lpstr>
      <vt:lpstr>OBJECTIVES</vt:lpstr>
      <vt:lpstr>MODULES</vt:lpstr>
      <vt:lpstr>PowerPoint Presentation</vt:lpstr>
      <vt:lpstr>ALGORITHM</vt:lpstr>
      <vt:lpstr>PowerPoint Presentation</vt:lpstr>
      <vt:lpstr>DESIGN ARCHITECTURE</vt:lpstr>
      <vt:lpstr>USE-CASE DIAGRAM</vt:lpstr>
      <vt:lpstr>CLASS DIAGRAM</vt:lpstr>
      <vt:lpstr>ACTIVITY DIAGRAM</vt:lpstr>
      <vt:lpstr>COMPONENT DIAGRAM</vt:lpstr>
      <vt:lpstr>SEQUENCE DIAGRAM</vt:lpstr>
      <vt:lpstr>DEPLOYMENT DIAGRAM</vt:lpstr>
      <vt:lpstr>PowerPoint Presentation</vt:lpstr>
      <vt:lpstr>CODE</vt:lpstr>
      <vt:lpstr>App.py from flask import Flask, render_template, request, redirect, url_for import json import os from voice_pipeline import VoiceGrocerySystem  app = Flask(__name__) system = VoiceGrocerySystem("Daily_Grocery_Prices.csv")  # Combined login and signup route @app.route('/auth', methods=['GET', 'POST']) def auth():     if request.method == 'POST':         action = request.form.get('action')          if action == 'login':             username = request.form['username']             password = request.form['password']             # 🔒 Dummy check (replace with real DB check)             if username == 'admin' and password == '1234':                 return render_template('app.html')  # or return success JSON             return "Invalid credentials", 401          elif action == 'signup':             # Extract signup details from form             username = request.form['username']             password = request.form['password']             # TODO: Add logic to save user to DB or file             return "Signup successful! Please log in."  # Or redirect to login          else:             return "Invalid action", 400      # GET request renders combined login/signup page     return render_template('auth.html')  @app.route('/') def home():     latest_bill = system.get_latest_bill()     order_history = system.get_order_history()     return render_template(         'main.html',         bill=latest_bill,         history=order_history     )  @app.route('/process_order', methods=['POST']) def process_order():     success = system.run_voice_order_pipeline()     return redirect(url_for('home'))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Service Delivery Management Infographics by Slidesgo.pptx</dc:title>
  <dc:creator>22261A1260 THOTA ADVITH</dc:creator>
  <cp:keywords>DAGfb8u_tnY,BAF93Mk3FiA,0</cp:keywords>
  <cp:lastModifiedBy>satya1209@outlook.com</cp:lastModifiedBy>
  <cp:revision>9</cp:revision>
  <dcterms:created xsi:type="dcterms:W3CDTF">2025-04-11T12:39:00Z</dcterms:created>
  <dcterms:modified xsi:type="dcterms:W3CDTF">2025-06-26T12:48:39Z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2025-04-10T22:00:00Z</vt:filetime>
  </property>
  <property fmtid="{D5CDD505-2E9C-101B-9397-08002B2CF9AE}" pid="3" name="Creator">
    <vt:lpwstr>Canva</vt:lpwstr>
  </property>
  <property fmtid="{D5CDD505-2E9C-101B-9397-08002B2CF9AE}" pid="4" name="LastSaved">
    <vt:filetime>2025-04-11T22:00:00Z</vt:filetime>
  </property>
  <property fmtid="{D5CDD505-2E9C-101B-9397-08002B2CF9AE}" pid="5" name="Producer">
    <vt:lpwstr>Canva</vt:lpwstr>
  </property>
  <property fmtid="{D5CDD505-2E9C-101B-9397-08002B2CF9AE}" pid="6" name="ICV">
    <vt:lpwstr>B4E37FA4A57E47BAAB864E8FB32A8FB9_12</vt:lpwstr>
  </property>
  <property fmtid="{D5CDD505-2E9C-101B-9397-08002B2CF9AE}" pid="7" name="KSOProductBuildVer">
    <vt:lpwstr>1033-12.2.0.21546</vt:lpwstr>
  </property>
</Properties>
</file>