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8B48-5884-4FBF-980E-1BA06A3E0E01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48F5-454C-48A8-97B1-5B1B3BFC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46166" y="4206241"/>
            <a:ext cx="556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46166" y="3624350"/>
            <a:ext cx="0" cy="5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10152" y="3624350"/>
            <a:ext cx="0" cy="5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97629" y="3624350"/>
            <a:ext cx="0" cy="5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76304" y="3624350"/>
            <a:ext cx="0" cy="5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12548" y="3836909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Particle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5570" y="3844258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Particle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16854" y="3467577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Particle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07056" y="2337639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Particle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0786" y="3153692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Particle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14729" y="2723256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Particle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19969" y="3056892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Particle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7511" y="3505910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Particle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4135" y="3838973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Particle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4776" y="44316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Bin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79230" y="44686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76128" y="44594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3</a:t>
            </a:r>
          </a:p>
        </p:txBody>
      </p:sp>
    </p:spTree>
    <p:extLst>
      <p:ext uri="{BB962C8B-B14F-4D97-AF65-F5344CB8AC3E}">
        <p14:creationId xmlns:p14="http://schemas.microsoft.com/office/powerpoint/2010/main" val="362943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Saund</dc:creator>
  <cp:lastModifiedBy>Brad Saund</cp:lastModifiedBy>
  <cp:revision>1</cp:revision>
  <dcterms:created xsi:type="dcterms:W3CDTF">2017-02-26T19:21:25Z</dcterms:created>
  <dcterms:modified xsi:type="dcterms:W3CDTF">2017-02-26T19:27:28Z</dcterms:modified>
</cp:coreProperties>
</file>