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8" r:id="rId3"/>
    <p:sldId id="262" r:id="rId4"/>
    <p:sldId id="270" r:id="rId5"/>
    <p:sldId id="257" r:id="rId6"/>
    <p:sldId id="260" r:id="rId7"/>
    <p:sldId id="269" r:id="rId8"/>
    <p:sldId id="261" r:id="rId9"/>
    <p:sldId id="263" r:id="rId10"/>
    <p:sldId id="271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92A"/>
    <a:srgbClr val="3B3229"/>
    <a:srgbClr val="3A3129"/>
    <a:srgbClr val="372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2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98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2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2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39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3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98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570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29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8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8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1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00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97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89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5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ACAA15-20B6-4F44-94DB-A2CBC84F52DF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0728C0-1D6A-40B5-BD6C-A466B102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64608C-279B-4C18-B911-98681CC51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CMD</a:t>
            </a:r>
            <a:r>
              <a:rPr lang="en-IN" sz="6000" dirty="0">
                <a:solidFill>
                  <a:srgbClr val="3A3129"/>
                </a:solidFill>
              </a:rPr>
              <a:t> </a:t>
            </a:r>
            <a:r>
              <a:rPr lang="en-IN" sz="4000" dirty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IN" sz="6000" dirty="0">
                <a:solidFill>
                  <a:srgbClr val="3A3129"/>
                </a:solidFill>
              </a:rPr>
              <a:t> </a:t>
            </a:r>
            <a:r>
              <a:rPr lang="en-IN" sz="4000" dirty="0">
                <a:solidFill>
                  <a:schemeClr val="accent6">
                    <a:lumMod val="75000"/>
                  </a:schemeClr>
                </a:solidFill>
              </a:rPr>
              <a:t>HOUSE</a:t>
            </a:r>
          </a:p>
        </p:txBody>
      </p:sp>
    </p:spTree>
    <p:extLst>
      <p:ext uri="{BB962C8B-B14F-4D97-AF65-F5344CB8AC3E}">
        <p14:creationId xmlns:p14="http://schemas.microsoft.com/office/powerpoint/2010/main" val="254025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FDD70-5EF5-4917-96CF-0E7131DA3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7EC77DF-9B15-47A1-873D-0FFF29F255DC}"/>
              </a:ext>
            </a:extLst>
          </p:cNvPr>
          <p:cNvSpPr/>
          <p:nvPr/>
        </p:nvSpPr>
        <p:spPr>
          <a:xfrm>
            <a:off x="3786606" y="5851494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Forward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E50D87E-26C9-45E8-8B50-9548A4B8CC22}"/>
              </a:ext>
            </a:extLst>
          </p:cNvPr>
          <p:cNvSpPr/>
          <p:nvPr/>
        </p:nvSpPr>
        <p:spPr>
          <a:xfrm>
            <a:off x="5820057" y="5851494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Reply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FE65A39-E18D-452B-8272-39191625AEA5}"/>
              </a:ext>
            </a:extLst>
          </p:cNvPr>
          <p:cNvSpPr/>
          <p:nvPr/>
        </p:nvSpPr>
        <p:spPr>
          <a:xfrm>
            <a:off x="7792015" y="5856792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Close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2529127-8101-49A3-B178-3739A621379C}"/>
              </a:ext>
            </a:extLst>
          </p:cNvPr>
          <p:cNvGrpSpPr/>
          <p:nvPr/>
        </p:nvGrpSpPr>
        <p:grpSpPr>
          <a:xfrm>
            <a:off x="906542" y="989798"/>
            <a:ext cx="10378911" cy="3991603"/>
            <a:chOff x="906542" y="989798"/>
            <a:chExt cx="10378911" cy="399160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E2E261D-7B19-4FA8-8EB5-83E19CD7E139}"/>
                </a:ext>
              </a:extLst>
            </p:cNvPr>
            <p:cNvGrpSpPr/>
            <p:nvPr/>
          </p:nvGrpSpPr>
          <p:grpSpPr>
            <a:xfrm>
              <a:off x="906542" y="1662465"/>
              <a:ext cx="10378911" cy="3318936"/>
              <a:chOff x="906543" y="1649377"/>
              <a:chExt cx="10378911" cy="331893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1ABB2C0-119F-4AF9-B604-E35856DE3A24}"/>
                  </a:ext>
                </a:extLst>
              </p:cNvPr>
              <p:cNvSpPr/>
              <p:nvPr/>
            </p:nvSpPr>
            <p:spPr>
              <a:xfrm>
                <a:off x="906543" y="1649377"/>
                <a:ext cx="10378911" cy="3318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rgbClr val="83992A"/>
                  </a:solidFill>
                </a:endParaRPr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BE093E53-E10E-4CAB-81D1-D2618B33F88C}"/>
                  </a:ext>
                </a:extLst>
              </p:cNvPr>
              <p:cNvSpPr/>
              <p:nvPr/>
            </p:nvSpPr>
            <p:spPr>
              <a:xfrm>
                <a:off x="5693788" y="4344064"/>
                <a:ext cx="1470581" cy="302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Submit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D28B430-E159-4EC7-AF75-763A7279065A}"/>
                  </a:ext>
                </a:extLst>
              </p:cNvPr>
              <p:cNvSpPr/>
              <p:nvPr/>
            </p:nvSpPr>
            <p:spPr>
              <a:xfrm>
                <a:off x="4820663" y="2326147"/>
                <a:ext cx="3233393" cy="3228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259381F-431C-4DE1-994A-A94D5F9C6E97}"/>
                  </a:ext>
                </a:extLst>
              </p:cNvPr>
              <p:cNvSpPr/>
              <p:nvPr/>
            </p:nvSpPr>
            <p:spPr>
              <a:xfrm>
                <a:off x="4812383" y="2836042"/>
                <a:ext cx="3233393" cy="12370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Isosceles Triangle 96">
                <a:extLst>
                  <a:ext uri="{FF2B5EF4-FFF2-40B4-BE49-F238E27FC236}">
                    <a16:creationId xmlns:a16="http://schemas.microsoft.com/office/drawing/2014/main" id="{3FB79BC8-C6AE-4010-9E73-AA5C6240E5ED}"/>
                  </a:ext>
                </a:extLst>
              </p:cNvPr>
              <p:cNvSpPr/>
              <p:nvPr/>
            </p:nvSpPr>
            <p:spPr>
              <a:xfrm rot="10800000">
                <a:off x="7780677" y="2415702"/>
                <a:ext cx="179110" cy="14375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3684880-EABB-4290-883D-EDFF947012F0}"/>
                  </a:ext>
                </a:extLst>
              </p:cNvPr>
              <p:cNvSpPr txBox="1"/>
              <p:nvPr/>
            </p:nvSpPr>
            <p:spPr>
              <a:xfrm>
                <a:off x="2760631" y="2291881"/>
                <a:ext cx="201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Accepted / Rejected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7096EC-3D03-4D8B-96F3-A1088C86FC7C}"/>
                  </a:ext>
                </a:extLst>
              </p:cNvPr>
              <p:cNvSpPr txBox="1"/>
              <p:nvPr/>
            </p:nvSpPr>
            <p:spPr>
              <a:xfrm>
                <a:off x="3610479" y="2724078"/>
                <a:ext cx="116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Comments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D30B1F-5217-4688-A21A-511D074B46B4}"/>
                  </a:ext>
                </a:extLst>
              </p:cNvPr>
              <p:cNvSpPr txBox="1"/>
              <p:nvPr/>
            </p:nvSpPr>
            <p:spPr>
              <a:xfrm>
                <a:off x="7655783" y="4045257"/>
                <a:ext cx="4732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>
                    <a:solidFill>
                      <a:schemeClr val="bg1">
                        <a:lumMod val="65000"/>
                      </a:schemeClr>
                    </a:solidFill>
                  </a:rPr>
                  <a:t>5000</a:t>
                </a:r>
              </a:p>
            </p:txBody>
          </p:sp>
        </p:grpSp>
        <p:sp>
          <p:nvSpPr>
            <p:cNvPr id="92" name="Thought Bubble: Cloud 91">
              <a:extLst>
                <a:ext uri="{FF2B5EF4-FFF2-40B4-BE49-F238E27FC236}">
                  <a16:creationId xmlns:a16="http://schemas.microsoft.com/office/drawing/2014/main" id="{10D249F5-6802-4E37-A99E-89368EC4F471}"/>
                </a:ext>
              </a:extLst>
            </p:cNvPr>
            <p:cNvSpPr/>
            <p:nvPr/>
          </p:nvSpPr>
          <p:spPr>
            <a:xfrm>
              <a:off x="8824404" y="989798"/>
              <a:ext cx="2266621" cy="1288534"/>
            </a:xfrm>
            <a:prstGeom prst="cloudCallout">
              <a:avLst>
                <a:gd name="adj1" fmla="val 334405"/>
                <a:gd name="adj2" fmla="val 4544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Applicable for CMD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79ECEE3-D209-434C-9EE8-F7EEDD0D5E00}"/>
              </a:ext>
            </a:extLst>
          </p:cNvPr>
          <p:cNvGrpSpPr/>
          <p:nvPr/>
        </p:nvGrpSpPr>
        <p:grpSpPr>
          <a:xfrm>
            <a:off x="906538" y="991274"/>
            <a:ext cx="10378911" cy="3987597"/>
            <a:chOff x="906542" y="2351588"/>
            <a:chExt cx="10378911" cy="3987597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FE000D5-E302-46ED-8E06-7582A7ED18E9}"/>
                </a:ext>
              </a:extLst>
            </p:cNvPr>
            <p:cNvGrpSpPr/>
            <p:nvPr/>
          </p:nvGrpSpPr>
          <p:grpSpPr>
            <a:xfrm>
              <a:off x="906542" y="3020249"/>
              <a:ext cx="10378911" cy="3318936"/>
              <a:chOff x="906543" y="1649377"/>
              <a:chExt cx="10378911" cy="3318936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2FECA69-3850-4FFD-8ED5-E8EE21670A09}"/>
                  </a:ext>
                </a:extLst>
              </p:cNvPr>
              <p:cNvSpPr/>
              <p:nvPr/>
            </p:nvSpPr>
            <p:spPr>
              <a:xfrm>
                <a:off x="906543" y="1649377"/>
                <a:ext cx="10378911" cy="3318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rgbClr val="83992A"/>
                  </a:solidFill>
                </a:endParaRPr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4762C859-F33D-475A-885B-FED7B42FE181}"/>
                  </a:ext>
                </a:extLst>
              </p:cNvPr>
              <p:cNvSpPr/>
              <p:nvPr/>
            </p:nvSpPr>
            <p:spPr>
              <a:xfrm>
                <a:off x="5693788" y="4344064"/>
                <a:ext cx="1470581" cy="302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Submit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2ADCE9A-DBDD-470A-95C7-62BD308F8289}"/>
                  </a:ext>
                </a:extLst>
              </p:cNvPr>
              <p:cNvSpPr/>
              <p:nvPr/>
            </p:nvSpPr>
            <p:spPr>
              <a:xfrm>
                <a:off x="4820663" y="2326147"/>
                <a:ext cx="3233393" cy="3228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A157487-A441-4DF6-80A7-538141FFFCD1}"/>
                  </a:ext>
                </a:extLst>
              </p:cNvPr>
              <p:cNvSpPr/>
              <p:nvPr/>
            </p:nvSpPr>
            <p:spPr>
              <a:xfrm>
                <a:off x="4812383" y="2836042"/>
                <a:ext cx="3233393" cy="12370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15E1C89-DBC1-44A9-931E-3814A343BF9C}"/>
                  </a:ext>
                </a:extLst>
              </p:cNvPr>
              <p:cNvSpPr txBox="1"/>
              <p:nvPr/>
            </p:nvSpPr>
            <p:spPr>
              <a:xfrm>
                <a:off x="3913446" y="2308627"/>
                <a:ext cx="86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Send to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387D606-88C8-45C5-914A-553F1C5ACDBE}"/>
                  </a:ext>
                </a:extLst>
              </p:cNvPr>
              <p:cNvSpPr txBox="1"/>
              <p:nvPr/>
            </p:nvSpPr>
            <p:spPr>
              <a:xfrm>
                <a:off x="3610479" y="2724078"/>
                <a:ext cx="116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Comments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8A1F02D-DDCA-4602-8953-B76DD3DC86FB}"/>
                  </a:ext>
                </a:extLst>
              </p:cNvPr>
              <p:cNvSpPr txBox="1"/>
              <p:nvPr/>
            </p:nvSpPr>
            <p:spPr>
              <a:xfrm>
                <a:off x="7655783" y="4045257"/>
                <a:ext cx="4732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>
                    <a:solidFill>
                      <a:schemeClr val="bg1">
                        <a:lumMod val="65000"/>
                      </a:schemeClr>
                    </a:solidFill>
                  </a:rPr>
                  <a:t>5000</a:t>
                </a:r>
              </a:p>
            </p:txBody>
          </p:sp>
        </p:grpSp>
        <p:sp>
          <p:nvSpPr>
            <p:cNvPr id="103" name="Thought Bubble: Cloud 102">
              <a:extLst>
                <a:ext uri="{FF2B5EF4-FFF2-40B4-BE49-F238E27FC236}">
                  <a16:creationId xmlns:a16="http://schemas.microsoft.com/office/drawing/2014/main" id="{4EBD40B3-179B-4B54-A73B-ED0B923D8C04}"/>
                </a:ext>
              </a:extLst>
            </p:cNvPr>
            <p:cNvSpPr/>
            <p:nvPr/>
          </p:nvSpPr>
          <p:spPr>
            <a:xfrm>
              <a:off x="8824404" y="2351588"/>
              <a:ext cx="2266621" cy="1288534"/>
            </a:xfrm>
            <a:prstGeom prst="cloudCallout">
              <a:avLst>
                <a:gd name="adj1" fmla="val 334405"/>
                <a:gd name="adj2" fmla="val 4544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Applicable for Directors &amp; EDs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65EF1A1-2D06-4124-887D-E76C99C38546}"/>
              </a:ext>
            </a:extLst>
          </p:cNvPr>
          <p:cNvGrpSpPr/>
          <p:nvPr/>
        </p:nvGrpSpPr>
        <p:grpSpPr>
          <a:xfrm>
            <a:off x="906534" y="1017608"/>
            <a:ext cx="10378911" cy="3960941"/>
            <a:chOff x="906542" y="3816635"/>
            <a:chExt cx="10378911" cy="3960941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8080F97-74C7-4A6A-A8A2-050BEAB19819}"/>
                </a:ext>
              </a:extLst>
            </p:cNvPr>
            <p:cNvGrpSpPr/>
            <p:nvPr/>
          </p:nvGrpSpPr>
          <p:grpSpPr>
            <a:xfrm>
              <a:off x="906542" y="4458640"/>
              <a:ext cx="10378911" cy="3318936"/>
              <a:chOff x="906543" y="1649377"/>
              <a:chExt cx="10378911" cy="3318936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74BF430-48BF-494F-94BF-1BEA86D21CA4}"/>
                  </a:ext>
                </a:extLst>
              </p:cNvPr>
              <p:cNvSpPr/>
              <p:nvPr/>
            </p:nvSpPr>
            <p:spPr>
              <a:xfrm>
                <a:off x="906543" y="1649377"/>
                <a:ext cx="10378911" cy="3318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rgbClr val="83992A"/>
                  </a:solidFill>
                </a:endParaRP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D1F7972B-4F7B-476C-B5C0-2E3AEB6DFA36}"/>
                  </a:ext>
                </a:extLst>
              </p:cNvPr>
              <p:cNvSpPr/>
              <p:nvPr/>
            </p:nvSpPr>
            <p:spPr>
              <a:xfrm>
                <a:off x="5693788" y="4344064"/>
                <a:ext cx="1470581" cy="302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Submit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38DFC5-50E4-495F-8B20-795FC37719B1}"/>
                  </a:ext>
                </a:extLst>
              </p:cNvPr>
              <p:cNvSpPr/>
              <p:nvPr/>
            </p:nvSpPr>
            <p:spPr>
              <a:xfrm>
                <a:off x="4820663" y="2326147"/>
                <a:ext cx="3233393" cy="3228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5AD3B81-15CF-4DD9-B4E4-479804CE94BD}"/>
                  </a:ext>
                </a:extLst>
              </p:cNvPr>
              <p:cNvSpPr/>
              <p:nvPr/>
            </p:nvSpPr>
            <p:spPr>
              <a:xfrm>
                <a:off x="4812383" y="2836042"/>
                <a:ext cx="3233393" cy="12370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8" name="Isosceles Triangle 117">
                <a:extLst>
                  <a:ext uri="{FF2B5EF4-FFF2-40B4-BE49-F238E27FC236}">
                    <a16:creationId xmlns:a16="http://schemas.microsoft.com/office/drawing/2014/main" id="{9041B34D-40AA-4C77-8920-6594D099EB49}"/>
                  </a:ext>
                </a:extLst>
              </p:cNvPr>
              <p:cNvSpPr/>
              <p:nvPr/>
            </p:nvSpPr>
            <p:spPr>
              <a:xfrm rot="10800000">
                <a:off x="7780677" y="2415702"/>
                <a:ext cx="179110" cy="14375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B7B3471-5E0C-414E-ACB9-6380233F8EFB}"/>
                  </a:ext>
                </a:extLst>
              </p:cNvPr>
              <p:cNvSpPr txBox="1"/>
              <p:nvPr/>
            </p:nvSpPr>
            <p:spPr>
              <a:xfrm>
                <a:off x="3913446" y="2308627"/>
                <a:ext cx="86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Send to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1A8F97A-2C59-4192-815A-C92702960DD7}"/>
                  </a:ext>
                </a:extLst>
              </p:cNvPr>
              <p:cNvSpPr txBox="1"/>
              <p:nvPr/>
            </p:nvSpPr>
            <p:spPr>
              <a:xfrm>
                <a:off x="3610479" y="2724078"/>
                <a:ext cx="116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Comments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396A12-F2EA-4D4D-B743-C2F22AC5B69C}"/>
                  </a:ext>
                </a:extLst>
              </p:cNvPr>
              <p:cNvSpPr txBox="1"/>
              <p:nvPr/>
            </p:nvSpPr>
            <p:spPr>
              <a:xfrm>
                <a:off x="7655783" y="4045257"/>
                <a:ext cx="4732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>
                    <a:solidFill>
                      <a:schemeClr val="bg1">
                        <a:lumMod val="65000"/>
                      </a:schemeClr>
                    </a:solidFill>
                  </a:rPr>
                  <a:t>5000</a:t>
                </a:r>
              </a:p>
            </p:txBody>
          </p:sp>
        </p:grpSp>
        <p:sp>
          <p:nvSpPr>
            <p:cNvPr id="113" name="Thought Bubble: Cloud 112">
              <a:extLst>
                <a:ext uri="{FF2B5EF4-FFF2-40B4-BE49-F238E27FC236}">
                  <a16:creationId xmlns:a16="http://schemas.microsoft.com/office/drawing/2014/main" id="{55AF56DA-6A09-467A-9B25-F427B356740D}"/>
                </a:ext>
              </a:extLst>
            </p:cNvPr>
            <p:cNvSpPr/>
            <p:nvPr/>
          </p:nvSpPr>
          <p:spPr>
            <a:xfrm>
              <a:off x="8824403" y="3816635"/>
              <a:ext cx="2266621" cy="1288534"/>
            </a:xfrm>
            <a:prstGeom prst="cloudCallout">
              <a:avLst>
                <a:gd name="adj1" fmla="val 334405"/>
                <a:gd name="adj2" fmla="val 4544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Applicable for CMD &amp; Directors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2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96725B-973C-493C-B822-1D8C80C15AFF}"/>
              </a:ext>
            </a:extLst>
          </p:cNvPr>
          <p:cNvSpPr/>
          <p:nvPr/>
        </p:nvSpPr>
        <p:spPr>
          <a:xfrm>
            <a:off x="2507530" y="1910282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Inbox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87C2DB-0B3D-4000-914A-729D60E1BFC3}"/>
              </a:ext>
            </a:extLst>
          </p:cNvPr>
          <p:cNvSpPr/>
          <p:nvPr/>
        </p:nvSpPr>
        <p:spPr>
          <a:xfrm>
            <a:off x="4463069" y="1910282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Outbox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DC6911-8A61-43F3-93B8-F9D8FAEE52E3}"/>
              </a:ext>
            </a:extLst>
          </p:cNvPr>
          <p:cNvSpPr/>
          <p:nvPr/>
        </p:nvSpPr>
        <p:spPr>
          <a:xfrm>
            <a:off x="6418608" y="1910282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Accepted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FE4C86-8BBA-4821-A665-70A9F25D55A6}"/>
              </a:ext>
            </a:extLst>
          </p:cNvPr>
          <p:cNvSpPr/>
          <p:nvPr/>
        </p:nvSpPr>
        <p:spPr>
          <a:xfrm>
            <a:off x="8374146" y="1910281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Rejected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BE5247F-40A4-4592-8E5A-1619D32B49FD}"/>
              </a:ext>
            </a:extLst>
          </p:cNvPr>
          <p:cNvGraphicFramePr>
            <a:graphicFrameLocks noGrp="1"/>
          </p:cNvGraphicFramePr>
          <p:nvPr/>
        </p:nvGraphicFramePr>
        <p:xfrm>
          <a:off x="1709392" y="2595600"/>
          <a:ext cx="9131432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25">
                  <a:extLst>
                    <a:ext uri="{9D8B030D-6E8A-4147-A177-3AD203B41FA5}">
                      <a16:colId xmlns:a16="http://schemas.microsoft.com/office/drawing/2014/main" val="2302281303"/>
                    </a:ext>
                  </a:extLst>
                </a:gridCol>
                <a:gridCol w="1998256">
                  <a:extLst>
                    <a:ext uri="{9D8B030D-6E8A-4147-A177-3AD203B41FA5}">
                      <a16:colId xmlns:a16="http://schemas.microsoft.com/office/drawing/2014/main" val="878860873"/>
                    </a:ext>
                  </a:extLst>
                </a:gridCol>
                <a:gridCol w="1115375">
                  <a:extLst>
                    <a:ext uri="{9D8B030D-6E8A-4147-A177-3AD203B41FA5}">
                      <a16:colId xmlns:a16="http://schemas.microsoft.com/office/drawing/2014/main" val="292808405"/>
                    </a:ext>
                  </a:extLst>
                </a:gridCol>
                <a:gridCol w="1482680">
                  <a:extLst>
                    <a:ext uri="{9D8B030D-6E8A-4147-A177-3AD203B41FA5}">
                      <a16:colId xmlns:a16="http://schemas.microsoft.com/office/drawing/2014/main" val="2656851879"/>
                    </a:ext>
                  </a:extLst>
                </a:gridCol>
                <a:gridCol w="1897634">
                  <a:extLst>
                    <a:ext uri="{9D8B030D-6E8A-4147-A177-3AD203B41FA5}">
                      <a16:colId xmlns:a16="http://schemas.microsoft.com/office/drawing/2014/main" val="2268001274"/>
                    </a:ext>
                  </a:extLst>
                </a:gridCol>
                <a:gridCol w="1078318">
                  <a:extLst>
                    <a:ext uri="{9D8B030D-6E8A-4147-A177-3AD203B41FA5}">
                      <a16:colId xmlns:a16="http://schemas.microsoft.com/office/drawing/2014/main" val="351612328"/>
                    </a:ext>
                  </a:extLst>
                </a:gridCol>
                <a:gridCol w="948444">
                  <a:extLst>
                    <a:ext uri="{9D8B030D-6E8A-4147-A177-3AD203B41FA5}">
                      <a16:colId xmlns:a16="http://schemas.microsoft.com/office/drawing/2014/main" val="3527822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Requester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/>
                        <a:t>Date</a:t>
                      </a:r>
                    </a:p>
                    <a:p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/>
                        <a:t>Related Directorate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New / </a:t>
                      </a:r>
                    </a:p>
                    <a:p>
                      <a:r>
                        <a:rPr lang="en-IN" sz="1600" b="0" dirty="0"/>
                        <a:t>In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2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8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3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4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494359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0648F8-F151-4661-8BBF-06BD753FE30F}"/>
              </a:ext>
            </a:extLst>
          </p:cNvPr>
          <p:cNvSpPr/>
          <p:nvPr/>
        </p:nvSpPr>
        <p:spPr>
          <a:xfrm>
            <a:off x="9992412" y="3219905"/>
            <a:ext cx="763571" cy="28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1D2CC4-D2AE-45A9-AFE2-18E85E75FED4}"/>
              </a:ext>
            </a:extLst>
          </p:cNvPr>
          <p:cNvSpPr/>
          <p:nvPr/>
        </p:nvSpPr>
        <p:spPr>
          <a:xfrm>
            <a:off x="9992412" y="3589191"/>
            <a:ext cx="763571" cy="28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6093B4-58D5-4904-B946-75E4A7D8CA0D}"/>
              </a:ext>
            </a:extLst>
          </p:cNvPr>
          <p:cNvSpPr/>
          <p:nvPr/>
        </p:nvSpPr>
        <p:spPr>
          <a:xfrm>
            <a:off x="9992412" y="3958477"/>
            <a:ext cx="763571" cy="28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C9CE9A-3AB2-4111-B94C-8A6D0F843544}"/>
              </a:ext>
            </a:extLst>
          </p:cNvPr>
          <p:cNvSpPr/>
          <p:nvPr/>
        </p:nvSpPr>
        <p:spPr>
          <a:xfrm>
            <a:off x="9992412" y="4327763"/>
            <a:ext cx="763571" cy="28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6256AE-30E1-4373-8A6A-1036C1486C77}"/>
              </a:ext>
            </a:extLst>
          </p:cNvPr>
          <p:cNvSpPr/>
          <p:nvPr/>
        </p:nvSpPr>
        <p:spPr>
          <a:xfrm>
            <a:off x="9992412" y="4697048"/>
            <a:ext cx="763571" cy="28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5974FA9-9BC4-4055-8436-4B9056E344BA}"/>
              </a:ext>
            </a:extLst>
          </p:cNvPr>
          <p:cNvSpPr txBox="1">
            <a:spLocks/>
          </p:cNvSpPr>
          <p:nvPr/>
        </p:nvSpPr>
        <p:spPr>
          <a:xfrm>
            <a:off x="8649277" y="651711"/>
            <a:ext cx="3117129" cy="827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CMD</a:t>
            </a:r>
            <a:r>
              <a:rPr lang="en-IN" dirty="0">
                <a:solidFill>
                  <a:srgbClr val="3A3129"/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OPEN HOUSE</a:t>
            </a:r>
          </a:p>
        </p:txBody>
      </p:sp>
    </p:spTree>
    <p:extLst>
      <p:ext uri="{BB962C8B-B14F-4D97-AF65-F5344CB8AC3E}">
        <p14:creationId xmlns:p14="http://schemas.microsoft.com/office/powerpoint/2010/main" val="299501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64608C-279B-4C18-B911-98681CC51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3A3129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069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A1FBFAC2-AAB0-418F-B0C7-633D183392A0}"/>
              </a:ext>
            </a:extLst>
          </p:cNvPr>
          <p:cNvSpPr txBox="1">
            <a:spLocks/>
          </p:cNvSpPr>
          <p:nvPr/>
        </p:nvSpPr>
        <p:spPr>
          <a:xfrm>
            <a:off x="8649277" y="651711"/>
            <a:ext cx="3117129" cy="827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CMD</a:t>
            </a:r>
            <a:r>
              <a:rPr lang="en-IN" dirty="0">
                <a:solidFill>
                  <a:srgbClr val="3A3129"/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OPEN HOUSE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71AE9-3BDA-4CB3-8F3E-E44961628EE6}"/>
              </a:ext>
            </a:extLst>
          </p:cNvPr>
          <p:cNvSpPr txBox="1">
            <a:spLocks/>
          </p:cNvSpPr>
          <p:nvPr/>
        </p:nvSpPr>
        <p:spPr>
          <a:xfrm>
            <a:off x="3568785" y="2618579"/>
            <a:ext cx="5054430" cy="162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dirty="0">
                <a:solidFill>
                  <a:srgbClr val="83992A"/>
                </a:solidFill>
              </a:rPr>
              <a:t>EMPLOYEE SCREEN</a:t>
            </a:r>
          </a:p>
        </p:txBody>
      </p:sp>
    </p:spTree>
    <p:extLst>
      <p:ext uri="{BB962C8B-B14F-4D97-AF65-F5344CB8AC3E}">
        <p14:creationId xmlns:p14="http://schemas.microsoft.com/office/powerpoint/2010/main" val="199408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6F5DB9-B429-47A1-8244-874781C70A63}"/>
              </a:ext>
            </a:extLst>
          </p:cNvPr>
          <p:cNvSpPr/>
          <p:nvPr/>
        </p:nvSpPr>
        <p:spPr>
          <a:xfrm>
            <a:off x="930457" y="2600539"/>
            <a:ext cx="10378911" cy="2023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Welcome to CMD Open House</a:t>
            </a:r>
          </a:p>
          <a:p>
            <a:pPr algn="ctr"/>
            <a:endParaRPr lang="en-IN" sz="2000" dirty="0">
              <a:solidFill>
                <a:srgbClr val="83992A"/>
              </a:solidFill>
            </a:endParaRPr>
          </a:p>
          <a:p>
            <a:pPr algn="ctr"/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Please note that matters related to personal issues like Transfer, Promotion, Placement, ACR, Personal grievances, APE, DPC etc. shall not be entertained in CMD Open House platform.</a:t>
            </a:r>
          </a:p>
          <a:p>
            <a:pPr algn="ctr"/>
            <a:endParaRPr lang="en-IN" sz="2000" dirty="0">
              <a:solidFill>
                <a:srgbClr val="83992A"/>
              </a:solidFill>
            </a:endParaRPr>
          </a:p>
          <a:p>
            <a:pPr algn="ctr"/>
            <a:endParaRPr lang="en-IN" sz="2000" dirty="0">
              <a:solidFill>
                <a:srgbClr val="83992A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136AF6-76A4-45CA-9D74-E7ADBED95E71}"/>
              </a:ext>
            </a:extLst>
          </p:cNvPr>
          <p:cNvSpPr/>
          <p:nvPr/>
        </p:nvSpPr>
        <p:spPr>
          <a:xfrm>
            <a:off x="5384621" y="4066230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OK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1FBFAC2-AAB0-418F-B0C7-633D183392A0}"/>
              </a:ext>
            </a:extLst>
          </p:cNvPr>
          <p:cNvSpPr txBox="1">
            <a:spLocks/>
          </p:cNvSpPr>
          <p:nvPr/>
        </p:nvSpPr>
        <p:spPr>
          <a:xfrm>
            <a:off x="8649277" y="651711"/>
            <a:ext cx="3117129" cy="827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CMD</a:t>
            </a:r>
            <a:r>
              <a:rPr lang="en-IN" dirty="0">
                <a:solidFill>
                  <a:srgbClr val="3A3129"/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OPEN HOUSE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CD6909C-49F6-4AE7-9FC6-7C731AA32C0A}"/>
              </a:ext>
            </a:extLst>
          </p:cNvPr>
          <p:cNvSpPr txBox="1">
            <a:spLocks/>
          </p:cNvSpPr>
          <p:nvPr/>
        </p:nvSpPr>
        <p:spPr>
          <a:xfrm>
            <a:off x="5178158" y="1907427"/>
            <a:ext cx="1835683" cy="4378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OPTION - I</a:t>
            </a:r>
          </a:p>
        </p:txBody>
      </p:sp>
    </p:spTree>
    <p:extLst>
      <p:ext uri="{BB962C8B-B14F-4D97-AF65-F5344CB8AC3E}">
        <p14:creationId xmlns:p14="http://schemas.microsoft.com/office/powerpoint/2010/main" val="333699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6F5DB9-B429-47A1-8244-874781C70A63}"/>
              </a:ext>
            </a:extLst>
          </p:cNvPr>
          <p:cNvSpPr/>
          <p:nvPr/>
        </p:nvSpPr>
        <p:spPr>
          <a:xfrm>
            <a:off x="930457" y="2600539"/>
            <a:ext cx="10378911" cy="2023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Welcome to CMD Open House</a:t>
            </a:r>
          </a:p>
          <a:p>
            <a:pPr algn="ctr"/>
            <a:endParaRPr lang="en-IN" sz="2000" dirty="0">
              <a:solidFill>
                <a:srgbClr val="83992A"/>
              </a:solidFill>
            </a:endParaRPr>
          </a:p>
          <a:p>
            <a:pPr algn="ctr"/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Please refrain from raising personal issues like Transfer, Promotion, Placement, ACR, Personal grievances, APE, DPC etc. in CMD Open House platform.</a:t>
            </a:r>
          </a:p>
          <a:p>
            <a:pPr algn="ctr"/>
            <a:endParaRPr lang="en-IN" sz="2000" dirty="0">
              <a:solidFill>
                <a:srgbClr val="83992A"/>
              </a:solidFill>
            </a:endParaRPr>
          </a:p>
          <a:p>
            <a:pPr algn="ctr"/>
            <a:endParaRPr lang="en-IN" sz="2000" dirty="0">
              <a:solidFill>
                <a:srgbClr val="83992A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136AF6-76A4-45CA-9D74-E7ADBED95E71}"/>
              </a:ext>
            </a:extLst>
          </p:cNvPr>
          <p:cNvSpPr/>
          <p:nvPr/>
        </p:nvSpPr>
        <p:spPr>
          <a:xfrm>
            <a:off x="5384621" y="4066230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OK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1FBFAC2-AAB0-418F-B0C7-633D183392A0}"/>
              </a:ext>
            </a:extLst>
          </p:cNvPr>
          <p:cNvSpPr txBox="1">
            <a:spLocks/>
          </p:cNvSpPr>
          <p:nvPr/>
        </p:nvSpPr>
        <p:spPr>
          <a:xfrm>
            <a:off x="8649277" y="651711"/>
            <a:ext cx="3117129" cy="827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CMD</a:t>
            </a:r>
            <a:r>
              <a:rPr lang="en-IN" dirty="0">
                <a:solidFill>
                  <a:srgbClr val="3A3129"/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OPEN HOUSE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5CCF461-17A3-4115-AF84-0BEB017D81D4}"/>
              </a:ext>
            </a:extLst>
          </p:cNvPr>
          <p:cNvSpPr txBox="1">
            <a:spLocks/>
          </p:cNvSpPr>
          <p:nvPr/>
        </p:nvSpPr>
        <p:spPr>
          <a:xfrm>
            <a:off x="5178158" y="1907427"/>
            <a:ext cx="1835683" cy="4378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OPTION - II</a:t>
            </a:r>
          </a:p>
        </p:txBody>
      </p:sp>
    </p:spTree>
    <p:extLst>
      <p:ext uri="{BB962C8B-B14F-4D97-AF65-F5344CB8AC3E}">
        <p14:creationId xmlns:p14="http://schemas.microsoft.com/office/powerpoint/2010/main" val="182312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0F65C3-9215-48C0-AF2F-919E80850692}"/>
              </a:ext>
            </a:extLst>
          </p:cNvPr>
          <p:cNvSpPr/>
          <p:nvPr/>
        </p:nvSpPr>
        <p:spPr>
          <a:xfrm>
            <a:off x="4779389" y="2748413"/>
            <a:ext cx="3233393" cy="32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BC64C-3D63-40FE-ABCB-27A2EAB3CEE0}"/>
              </a:ext>
            </a:extLst>
          </p:cNvPr>
          <p:cNvSpPr/>
          <p:nvPr/>
        </p:nvSpPr>
        <p:spPr>
          <a:xfrm>
            <a:off x="4779389" y="3267566"/>
            <a:ext cx="3233393" cy="32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87CA2-6E55-4752-8659-94D63F201873}"/>
              </a:ext>
            </a:extLst>
          </p:cNvPr>
          <p:cNvSpPr/>
          <p:nvPr/>
        </p:nvSpPr>
        <p:spPr>
          <a:xfrm>
            <a:off x="4779390" y="3786719"/>
            <a:ext cx="3233393" cy="32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5B56C-0151-416B-BBBB-3F7F1F87051E}"/>
              </a:ext>
            </a:extLst>
          </p:cNvPr>
          <p:cNvSpPr/>
          <p:nvPr/>
        </p:nvSpPr>
        <p:spPr>
          <a:xfrm>
            <a:off x="4779390" y="4305871"/>
            <a:ext cx="3233393" cy="1237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A7C54A3-C12E-44AD-98CA-E8B11CA03EC9}"/>
              </a:ext>
            </a:extLst>
          </p:cNvPr>
          <p:cNvSpPr/>
          <p:nvPr/>
        </p:nvSpPr>
        <p:spPr>
          <a:xfrm rot="10800000">
            <a:off x="7739403" y="2837968"/>
            <a:ext cx="179110" cy="143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F7FAC20-A91F-4A55-8E3A-21BD4F0F42B3}"/>
              </a:ext>
            </a:extLst>
          </p:cNvPr>
          <p:cNvSpPr/>
          <p:nvPr/>
        </p:nvSpPr>
        <p:spPr>
          <a:xfrm rot="10800000">
            <a:off x="7739403" y="3357120"/>
            <a:ext cx="179110" cy="143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BDF0D-4D89-4C9F-A28B-BAF2564504CB}"/>
              </a:ext>
            </a:extLst>
          </p:cNvPr>
          <p:cNvSpPr txBox="1"/>
          <p:nvPr/>
        </p:nvSpPr>
        <p:spPr>
          <a:xfrm>
            <a:off x="4085087" y="272518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DF7B1-1B76-44D0-ACBC-EA2606F0D301}"/>
              </a:ext>
            </a:extLst>
          </p:cNvPr>
          <p:cNvSpPr txBox="1"/>
          <p:nvPr/>
        </p:nvSpPr>
        <p:spPr>
          <a:xfrm>
            <a:off x="2771587" y="3245845"/>
            <a:ext cx="192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Related Directorate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437EF-A0EC-4AE1-9E72-FEE7FD0A3DC1}"/>
              </a:ext>
            </a:extLst>
          </p:cNvPr>
          <p:cNvSpPr txBox="1"/>
          <p:nvPr/>
        </p:nvSpPr>
        <p:spPr>
          <a:xfrm>
            <a:off x="3855858" y="376650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4E3E5F-F5FB-4707-81A0-64F390B71D23}"/>
              </a:ext>
            </a:extLst>
          </p:cNvPr>
          <p:cNvSpPr txBox="1"/>
          <p:nvPr/>
        </p:nvSpPr>
        <p:spPr>
          <a:xfrm>
            <a:off x="3453504" y="421900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Description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1BF2FCF-D384-41B1-A410-F1761F29D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50416"/>
              </p:ext>
            </p:extLst>
          </p:nvPr>
        </p:nvGraphicFramePr>
        <p:xfrm>
          <a:off x="8432938" y="2725181"/>
          <a:ext cx="265312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120">
                  <a:extLst>
                    <a:ext uri="{9D8B030D-6E8A-4147-A177-3AD203B41FA5}">
                      <a16:colId xmlns:a16="http://schemas.microsoft.com/office/drawing/2014/main" val="2977040883"/>
                    </a:ext>
                  </a:extLst>
                </a:gridCol>
              </a:tblGrid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38338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Policy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39315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89136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R&amp;D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21918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New Initiative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02225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Upgradation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0532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Innovation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447123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Governance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91802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System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4613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48557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19ED1B5-7440-4649-B618-D6BE6A210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68501"/>
              </p:ext>
            </p:extLst>
          </p:nvPr>
        </p:nvGraphicFramePr>
        <p:xfrm>
          <a:off x="8432938" y="2730059"/>
          <a:ext cx="265312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120">
                  <a:extLst>
                    <a:ext uri="{9D8B030D-6E8A-4147-A177-3AD203B41FA5}">
                      <a16:colId xmlns:a16="http://schemas.microsoft.com/office/drawing/2014/main" val="2977040883"/>
                    </a:ext>
                  </a:extLst>
                </a:gridCol>
              </a:tblGrid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Related Directorate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38338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39315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89136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21918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02225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sz="1600" dirty="0"/>
                        <a:t>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053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5001CC5-518E-4483-87A1-838CE93DAE74}"/>
              </a:ext>
            </a:extLst>
          </p:cNvPr>
          <p:cNvSpPr txBox="1"/>
          <p:nvPr/>
        </p:nvSpPr>
        <p:spPr>
          <a:xfrm>
            <a:off x="7696552" y="4041742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65000"/>
                  </a:schemeClr>
                </a:solidFill>
              </a:rPr>
              <a:t>200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D2F3F-4354-43FF-9DBA-F8E7CF02BAF3}"/>
              </a:ext>
            </a:extLst>
          </p:cNvPr>
          <p:cNvSpPr txBox="1"/>
          <p:nvPr/>
        </p:nvSpPr>
        <p:spPr>
          <a:xfrm>
            <a:off x="7624418" y="5488846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65000"/>
                  </a:schemeClr>
                </a:solidFill>
              </a:rPr>
              <a:t>5000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87E77A-B917-469A-B4DC-BEF329494C6B}"/>
              </a:ext>
            </a:extLst>
          </p:cNvPr>
          <p:cNvSpPr/>
          <p:nvPr/>
        </p:nvSpPr>
        <p:spPr>
          <a:xfrm>
            <a:off x="5693790" y="5746991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CC35A35C-95DC-49AC-A982-4FCA2F09FBA4}"/>
              </a:ext>
            </a:extLst>
          </p:cNvPr>
          <p:cNvSpPr txBox="1">
            <a:spLocks/>
          </p:cNvSpPr>
          <p:nvPr/>
        </p:nvSpPr>
        <p:spPr>
          <a:xfrm>
            <a:off x="8649277" y="651711"/>
            <a:ext cx="3117129" cy="827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CMD</a:t>
            </a:r>
            <a:r>
              <a:rPr lang="en-IN" dirty="0">
                <a:solidFill>
                  <a:srgbClr val="3A3129"/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OPEN HOUSE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08B337-92F6-49D1-82D5-1D94F30C2F22}"/>
              </a:ext>
            </a:extLst>
          </p:cNvPr>
          <p:cNvSpPr/>
          <p:nvPr/>
        </p:nvSpPr>
        <p:spPr>
          <a:xfrm>
            <a:off x="9339467" y="1951032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Archive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16B87CFE-85E1-447E-A518-F30D7F37EBB8}"/>
              </a:ext>
            </a:extLst>
          </p:cNvPr>
          <p:cNvSpPr txBox="1">
            <a:spLocks/>
          </p:cNvSpPr>
          <p:nvPr/>
        </p:nvSpPr>
        <p:spPr>
          <a:xfrm>
            <a:off x="1381952" y="1894275"/>
            <a:ext cx="3460014" cy="827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en-IN" dirty="0">
                <a:solidFill>
                  <a:srgbClr val="3A3129"/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Sh. Sunil Kumar</a:t>
            </a:r>
          </a:p>
        </p:txBody>
      </p:sp>
    </p:spTree>
    <p:extLst>
      <p:ext uri="{BB962C8B-B14F-4D97-AF65-F5344CB8AC3E}">
        <p14:creationId xmlns:p14="http://schemas.microsoft.com/office/powerpoint/2010/main" val="41003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00D2D1-C96C-4FC0-BD40-A9443950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4449-0975-4953-A01C-ED5D55D54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6F5DB9-B429-47A1-8244-874781C70A63}"/>
              </a:ext>
            </a:extLst>
          </p:cNvPr>
          <p:cNvSpPr/>
          <p:nvPr/>
        </p:nvSpPr>
        <p:spPr>
          <a:xfrm>
            <a:off x="906544" y="2546843"/>
            <a:ext cx="10378911" cy="1280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83992A"/>
                </a:solidFill>
              </a:rPr>
              <a:t>Your request </a:t>
            </a:r>
            <a:r>
              <a:rPr lang="en-IN" dirty="0">
                <a:solidFill>
                  <a:srgbClr val="83992A"/>
                </a:solidFill>
              </a:rPr>
              <a:t>ID </a:t>
            </a:r>
            <a:r>
              <a:rPr lang="en-IN" sz="3200" dirty="0">
                <a:solidFill>
                  <a:srgbClr val="83992A"/>
                </a:solidFill>
              </a:rPr>
              <a:t>2415</a:t>
            </a:r>
            <a:r>
              <a:rPr lang="en-IN" dirty="0">
                <a:solidFill>
                  <a:srgbClr val="83992A"/>
                </a:solidFill>
              </a:rPr>
              <a:t> </a:t>
            </a:r>
            <a:r>
              <a:rPr lang="en-IN" sz="2000" dirty="0">
                <a:solidFill>
                  <a:srgbClr val="83992A"/>
                </a:solidFill>
              </a:rPr>
              <a:t>is submitted.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B4CABA-B420-425F-8EA3-9D7899F4EC5F}"/>
              </a:ext>
            </a:extLst>
          </p:cNvPr>
          <p:cNvSpPr/>
          <p:nvPr/>
        </p:nvSpPr>
        <p:spPr>
          <a:xfrm rot="2633371">
            <a:off x="10970205" y="2614145"/>
            <a:ext cx="241642" cy="240725"/>
          </a:xfrm>
          <a:prstGeom prst="plus">
            <a:avLst>
              <a:gd name="adj" fmla="val 39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43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A1FBFAC2-AAB0-418F-B0C7-633D183392A0}"/>
              </a:ext>
            </a:extLst>
          </p:cNvPr>
          <p:cNvSpPr txBox="1">
            <a:spLocks/>
          </p:cNvSpPr>
          <p:nvPr/>
        </p:nvSpPr>
        <p:spPr>
          <a:xfrm>
            <a:off x="8649277" y="651711"/>
            <a:ext cx="3117129" cy="827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CMD</a:t>
            </a:r>
            <a:r>
              <a:rPr lang="en-IN" dirty="0">
                <a:solidFill>
                  <a:srgbClr val="3A3129"/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OPEN HOUSE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71AE9-3BDA-4CB3-8F3E-E44961628EE6}"/>
              </a:ext>
            </a:extLst>
          </p:cNvPr>
          <p:cNvSpPr txBox="1">
            <a:spLocks/>
          </p:cNvSpPr>
          <p:nvPr/>
        </p:nvSpPr>
        <p:spPr>
          <a:xfrm>
            <a:off x="3106686" y="2618579"/>
            <a:ext cx="5978627" cy="162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dirty="0">
                <a:solidFill>
                  <a:srgbClr val="83992A"/>
                </a:solidFill>
              </a:rPr>
              <a:t>MANAGEMENT SCREEN</a:t>
            </a:r>
          </a:p>
        </p:txBody>
      </p:sp>
    </p:spTree>
    <p:extLst>
      <p:ext uri="{BB962C8B-B14F-4D97-AF65-F5344CB8AC3E}">
        <p14:creationId xmlns:p14="http://schemas.microsoft.com/office/powerpoint/2010/main" val="19708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96725B-973C-493C-B822-1D8C80C15AFF}"/>
              </a:ext>
            </a:extLst>
          </p:cNvPr>
          <p:cNvSpPr/>
          <p:nvPr/>
        </p:nvSpPr>
        <p:spPr>
          <a:xfrm>
            <a:off x="2507530" y="1910282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Inbox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87C2DB-0B3D-4000-914A-729D60E1BFC3}"/>
              </a:ext>
            </a:extLst>
          </p:cNvPr>
          <p:cNvSpPr/>
          <p:nvPr/>
        </p:nvSpPr>
        <p:spPr>
          <a:xfrm>
            <a:off x="4463069" y="1910282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Outbox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DC6911-8A61-43F3-93B8-F9D8FAEE52E3}"/>
              </a:ext>
            </a:extLst>
          </p:cNvPr>
          <p:cNvSpPr/>
          <p:nvPr/>
        </p:nvSpPr>
        <p:spPr>
          <a:xfrm>
            <a:off x="6418608" y="1910282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Accepted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FE4C86-8BBA-4821-A665-70A9F25D55A6}"/>
              </a:ext>
            </a:extLst>
          </p:cNvPr>
          <p:cNvSpPr/>
          <p:nvPr/>
        </p:nvSpPr>
        <p:spPr>
          <a:xfrm>
            <a:off x="8374146" y="1910281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Rejected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BE5247F-40A4-4592-8E5A-1619D32B4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75671"/>
              </p:ext>
            </p:extLst>
          </p:nvPr>
        </p:nvGraphicFramePr>
        <p:xfrm>
          <a:off x="1709392" y="2595600"/>
          <a:ext cx="9131432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25">
                  <a:extLst>
                    <a:ext uri="{9D8B030D-6E8A-4147-A177-3AD203B41FA5}">
                      <a16:colId xmlns:a16="http://schemas.microsoft.com/office/drawing/2014/main" val="2302281303"/>
                    </a:ext>
                  </a:extLst>
                </a:gridCol>
                <a:gridCol w="1998256">
                  <a:extLst>
                    <a:ext uri="{9D8B030D-6E8A-4147-A177-3AD203B41FA5}">
                      <a16:colId xmlns:a16="http://schemas.microsoft.com/office/drawing/2014/main" val="878860873"/>
                    </a:ext>
                  </a:extLst>
                </a:gridCol>
                <a:gridCol w="1115375">
                  <a:extLst>
                    <a:ext uri="{9D8B030D-6E8A-4147-A177-3AD203B41FA5}">
                      <a16:colId xmlns:a16="http://schemas.microsoft.com/office/drawing/2014/main" val="292808405"/>
                    </a:ext>
                  </a:extLst>
                </a:gridCol>
                <a:gridCol w="1482680">
                  <a:extLst>
                    <a:ext uri="{9D8B030D-6E8A-4147-A177-3AD203B41FA5}">
                      <a16:colId xmlns:a16="http://schemas.microsoft.com/office/drawing/2014/main" val="2656851879"/>
                    </a:ext>
                  </a:extLst>
                </a:gridCol>
                <a:gridCol w="1897634">
                  <a:extLst>
                    <a:ext uri="{9D8B030D-6E8A-4147-A177-3AD203B41FA5}">
                      <a16:colId xmlns:a16="http://schemas.microsoft.com/office/drawing/2014/main" val="2268001274"/>
                    </a:ext>
                  </a:extLst>
                </a:gridCol>
                <a:gridCol w="1078318">
                  <a:extLst>
                    <a:ext uri="{9D8B030D-6E8A-4147-A177-3AD203B41FA5}">
                      <a16:colId xmlns:a16="http://schemas.microsoft.com/office/drawing/2014/main" val="351612328"/>
                    </a:ext>
                  </a:extLst>
                </a:gridCol>
                <a:gridCol w="948444">
                  <a:extLst>
                    <a:ext uri="{9D8B030D-6E8A-4147-A177-3AD203B41FA5}">
                      <a16:colId xmlns:a16="http://schemas.microsoft.com/office/drawing/2014/main" val="3527822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Requester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/>
                        <a:t>Date</a:t>
                      </a:r>
                    </a:p>
                    <a:p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/>
                        <a:t>Related Directorate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New / </a:t>
                      </a:r>
                    </a:p>
                    <a:p>
                      <a:r>
                        <a:rPr lang="en-IN" sz="1600" b="0" dirty="0"/>
                        <a:t>In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2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8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3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4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494359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0648F8-F151-4661-8BBF-06BD753FE30F}"/>
              </a:ext>
            </a:extLst>
          </p:cNvPr>
          <p:cNvSpPr/>
          <p:nvPr/>
        </p:nvSpPr>
        <p:spPr>
          <a:xfrm>
            <a:off x="9992412" y="3219905"/>
            <a:ext cx="763571" cy="28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1D2CC4-D2AE-45A9-AFE2-18E85E75FED4}"/>
              </a:ext>
            </a:extLst>
          </p:cNvPr>
          <p:cNvSpPr/>
          <p:nvPr/>
        </p:nvSpPr>
        <p:spPr>
          <a:xfrm>
            <a:off x="9992412" y="3589191"/>
            <a:ext cx="763571" cy="28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6093B4-58D5-4904-B946-75E4A7D8CA0D}"/>
              </a:ext>
            </a:extLst>
          </p:cNvPr>
          <p:cNvSpPr/>
          <p:nvPr/>
        </p:nvSpPr>
        <p:spPr>
          <a:xfrm>
            <a:off x="9992412" y="3958477"/>
            <a:ext cx="763571" cy="28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C9CE9A-3AB2-4111-B94C-8A6D0F843544}"/>
              </a:ext>
            </a:extLst>
          </p:cNvPr>
          <p:cNvSpPr/>
          <p:nvPr/>
        </p:nvSpPr>
        <p:spPr>
          <a:xfrm>
            <a:off x="9992412" y="4327763"/>
            <a:ext cx="763571" cy="28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6256AE-30E1-4373-8A6A-1036C1486C77}"/>
              </a:ext>
            </a:extLst>
          </p:cNvPr>
          <p:cNvSpPr/>
          <p:nvPr/>
        </p:nvSpPr>
        <p:spPr>
          <a:xfrm>
            <a:off x="9992412" y="4697048"/>
            <a:ext cx="763571" cy="28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43E325B-EDA0-4E29-8EFD-3B86C3620838}"/>
              </a:ext>
            </a:extLst>
          </p:cNvPr>
          <p:cNvSpPr txBox="1">
            <a:spLocks/>
          </p:cNvSpPr>
          <p:nvPr/>
        </p:nvSpPr>
        <p:spPr>
          <a:xfrm>
            <a:off x="8649277" y="651711"/>
            <a:ext cx="3117129" cy="827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CMD</a:t>
            </a:r>
            <a:r>
              <a:rPr lang="en-IN" dirty="0">
                <a:solidFill>
                  <a:srgbClr val="3A3129"/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OPEN HOUSE</a:t>
            </a:r>
          </a:p>
        </p:txBody>
      </p:sp>
    </p:spTree>
    <p:extLst>
      <p:ext uri="{BB962C8B-B14F-4D97-AF65-F5344CB8AC3E}">
        <p14:creationId xmlns:p14="http://schemas.microsoft.com/office/powerpoint/2010/main" val="269441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0F65C3-9215-48C0-AF2F-919E80850692}"/>
              </a:ext>
            </a:extLst>
          </p:cNvPr>
          <p:cNvSpPr/>
          <p:nvPr/>
        </p:nvSpPr>
        <p:spPr>
          <a:xfrm>
            <a:off x="2872205" y="2940006"/>
            <a:ext cx="3233393" cy="32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BC64C-3D63-40FE-ABCB-27A2EAB3CEE0}"/>
              </a:ext>
            </a:extLst>
          </p:cNvPr>
          <p:cNvSpPr/>
          <p:nvPr/>
        </p:nvSpPr>
        <p:spPr>
          <a:xfrm>
            <a:off x="2872205" y="3459159"/>
            <a:ext cx="3233393" cy="32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87CA2-6E55-4752-8659-94D63F201873}"/>
              </a:ext>
            </a:extLst>
          </p:cNvPr>
          <p:cNvSpPr/>
          <p:nvPr/>
        </p:nvSpPr>
        <p:spPr>
          <a:xfrm>
            <a:off x="2872206" y="3978312"/>
            <a:ext cx="3233393" cy="32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5B56C-0151-416B-BBBB-3F7F1F87051E}"/>
              </a:ext>
            </a:extLst>
          </p:cNvPr>
          <p:cNvSpPr/>
          <p:nvPr/>
        </p:nvSpPr>
        <p:spPr>
          <a:xfrm>
            <a:off x="2872206" y="4497464"/>
            <a:ext cx="3233393" cy="1237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BDF0D-4D89-4C9F-A28B-BAF2564504CB}"/>
              </a:ext>
            </a:extLst>
          </p:cNvPr>
          <p:cNvSpPr txBox="1"/>
          <p:nvPr/>
        </p:nvSpPr>
        <p:spPr>
          <a:xfrm>
            <a:off x="2177903" y="291677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DF7B1-1B76-44D0-ACBC-EA2606F0D301}"/>
              </a:ext>
            </a:extLst>
          </p:cNvPr>
          <p:cNvSpPr txBox="1"/>
          <p:nvPr/>
        </p:nvSpPr>
        <p:spPr>
          <a:xfrm>
            <a:off x="864403" y="3437438"/>
            <a:ext cx="192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Related Directorate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437EF-A0EC-4AE1-9E72-FEE7FD0A3DC1}"/>
              </a:ext>
            </a:extLst>
          </p:cNvPr>
          <p:cNvSpPr txBox="1"/>
          <p:nvPr/>
        </p:nvSpPr>
        <p:spPr>
          <a:xfrm>
            <a:off x="1948674" y="395810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4E3E5F-F5FB-4707-81A0-64F390B71D23}"/>
              </a:ext>
            </a:extLst>
          </p:cNvPr>
          <p:cNvSpPr txBox="1"/>
          <p:nvPr/>
        </p:nvSpPr>
        <p:spPr>
          <a:xfrm>
            <a:off x="1546320" y="44106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Description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87E77A-B917-469A-B4DC-BEF329494C6B}"/>
              </a:ext>
            </a:extLst>
          </p:cNvPr>
          <p:cNvSpPr/>
          <p:nvPr/>
        </p:nvSpPr>
        <p:spPr>
          <a:xfrm>
            <a:off x="3786606" y="5851494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Forward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AFFB6-FB6B-4403-99E1-2498244E428E}"/>
              </a:ext>
            </a:extLst>
          </p:cNvPr>
          <p:cNvSpPr/>
          <p:nvPr/>
        </p:nvSpPr>
        <p:spPr>
          <a:xfrm>
            <a:off x="2872205" y="1072013"/>
            <a:ext cx="3233393" cy="32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4E1E4B-3E4F-4E66-BB0A-C675C95838C8}"/>
              </a:ext>
            </a:extLst>
          </p:cNvPr>
          <p:cNvSpPr txBox="1"/>
          <p:nvPr/>
        </p:nvSpPr>
        <p:spPr>
          <a:xfrm>
            <a:off x="1112227" y="1048781"/>
            <a:ext cx="167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Requester 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FCFD0D-1CFC-414E-81D3-7A927BE238AB}"/>
              </a:ext>
            </a:extLst>
          </p:cNvPr>
          <p:cNvSpPr/>
          <p:nvPr/>
        </p:nvSpPr>
        <p:spPr>
          <a:xfrm>
            <a:off x="2872205" y="1512130"/>
            <a:ext cx="3233393" cy="32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AC96B9-2E94-4256-827C-21CEFE8EF44E}"/>
              </a:ext>
            </a:extLst>
          </p:cNvPr>
          <p:cNvSpPr txBox="1"/>
          <p:nvPr/>
        </p:nvSpPr>
        <p:spPr>
          <a:xfrm>
            <a:off x="1520956" y="147701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Designation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B434E-06C8-4088-A1E1-74CF7F9BFBC9}"/>
              </a:ext>
            </a:extLst>
          </p:cNvPr>
          <p:cNvSpPr/>
          <p:nvPr/>
        </p:nvSpPr>
        <p:spPr>
          <a:xfrm>
            <a:off x="2872205" y="1975479"/>
            <a:ext cx="3233393" cy="32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F9253-9FE2-4C52-AFFE-F6C87C8F1FA9}"/>
              </a:ext>
            </a:extLst>
          </p:cNvPr>
          <p:cNvSpPr txBox="1"/>
          <p:nvPr/>
        </p:nvSpPr>
        <p:spPr>
          <a:xfrm>
            <a:off x="1795345" y="192761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C623FC-0E3B-450E-9287-6CAB0D412F8F}"/>
              </a:ext>
            </a:extLst>
          </p:cNvPr>
          <p:cNvSpPr/>
          <p:nvPr/>
        </p:nvSpPr>
        <p:spPr>
          <a:xfrm>
            <a:off x="7792015" y="1477014"/>
            <a:ext cx="3233393" cy="32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C85B0C-6DAA-421D-B47B-26A8DF84E712}"/>
              </a:ext>
            </a:extLst>
          </p:cNvPr>
          <p:cNvSpPr txBox="1"/>
          <p:nvPr/>
        </p:nvSpPr>
        <p:spPr>
          <a:xfrm>
            <a:off x="6440766" y="1441898"/>
            <a:ext cx="13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Pending with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163E89-601B-40E0-80D8-8F9B6EC1B447}"/>
              </a:ext>
            </a:extLst>
          </p:cNvPr>
          <p:cNvSpPr/>
          <p:nvPr/>
        </p:nvSpPr>
        <p:spPr>
          <a:xfrm>
            <a:off x="7792015" y="1927616"/>
            <a:ext cx="3233393" cy="32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F39669-4737-4FA9-AECB-EA5DD2401AEA}"/>
              </a:ext>
            </a:extLst>
          </p:cNvPr>
          <p:cNvSpPr txBox="1"/>
          <p:nvPr/>
        </p:nvSpPr>
        <p:spPr>
          <a:xfrm>
            <a:off x="6380154" y="1904384"/>
            <a:ext cx="141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Pending from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025096-4EDB-49E5-9E7E-CC66E3AFEF7C}"/>
              </a:ext>
            </a:extLst>
          </p:cNvPr>
          <p:cNvSpPr/>
          <p:nvPr/>
        </p:nvSpPr>
        <p:spPr>
          <a:xfrm>
            <a:off x="2872205" y="2499139"/>
            <a:ext cx="3233393" cy="322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A8B11E-EBE8-4FED-9CC6-439DE2B02627}"/>
              </a:ext>
            </a:extLst>
          </p:cNvPr>
          <p:cNvSpPr txBox="1"/>
          <p:nvPr/>
        </p:nvSpPr>
        <p:spPr>
          <a:xfrm>
            <a:off x="1384335" y="2483116"/>
            <a:ext cx="13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Request Date</a:t>
            </a:r>
          </a:p>
        </p:txBody>
      </p:sp>
      <p:graphicFrame>
        <p:nvGraphicFramePr>
          <p:cNvPr id="36" name="Table 8">
            <a:extLst>
              <a:ext uri="{FF2B5EF4-FFF2-40B4-BE49-F238E27FC236}">
                <a16:creationId xmlns:a16="http://schemas.microsoft.com/office/drawing/2014/main" id="{816E7F90-1AD5-49E5-9406-7A53EE592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65976"/>
              </p:ext>
            </p:extLst>
          </p:nvPr>
        </p:nvGraphicFramePr>
        <p:xfrm>
          <a:off x="6429097" y="2852448"/>
          <a:ext cx="4596311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6">
                  <a:extLst>
                    <a:ext uri="{9D8B030D-6E8A-4147-A177-3AD203B41FA5}">
                      <a16:colId xmlns:a16="http://schemas.microsoft.com/office/drawing/2014/main" val="878860873"/>
                    </a:ext>
                  </a:extLst>
                </a:gridCol>
                <a:gridCol w="896983">
                  <a:extLst>
                    <a:ext uri="{9D8B030D-6E8A-4147-A177-3AD203B41FA5}">
                      <a16:colId xmlns:a16="http://schemas.microsoft.com/office/drawing/2014/main" val="292808405"/>
                    </a:ext>
                  </a:extLst>
                </a:gridCol>
                <a:gridCol w="2282002">
                  <a:extLst>
                    <a:ext uri="{9D8B030D-6E8A-4147-A177-3AD203B41FA5}">
                      <a16:colId xmlns:a16="http://schemas.microsoft.com/office/drawing/2014/main" val="2656851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0" dirty="0"/>
                        <a:t>Comments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/>
                        <a:t>Date</a:t>
                      </a:r>
                    </a:p>
                    <a:p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2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8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3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4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494359"/>
                  </a:ext>
                </a:extLst>
              </a:tr>
            </a:tbl>
          </a:graphicData>
        </a:graphic>
      </p:graphicFrame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6BD3880-ED7C-4682-A186-45F0BA43485E}"/>
              </a:ext>
            </a:extLst>
          </p:cNvPr>
          <p:cNvSpPr/>
          <p:nvPr/>
        </p:nvSpPr>
        <p:spPr>
          <a:xfrm>
            <a:off x="5820057" y="5851494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Reply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49CCA8-33C6-4F00-969A-5FBB3AF0C66F}"/>
              </a:ext>
            </a:extLst>
          </p:cNvPr>
          <p:cNvSpPr/>
          <p:nvPr/>
        </p:nvSpPr>
        <p:spPr>
          <a:xfrm>
            <a:off x="7792015" y="5856792"/>
            <a:ext cx="1470581" cy="302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5A2EB8-C88A-4BCF-8E35-69F9E9266460}"/>
              </a:ext>
            </a:extLst>
          </p:cNvPr>
          <p:cNvSpPr txBox="1"/>
          <p:nvPr/>
        </p:nvSpPr>
        <p:spPr>
          <a:xfrm>
            <a:off x="4590119" y="540246"/>
            <a:ext cx="3443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Request ID: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2415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E3BFD4F-4FBA-4702-A0A1-0FCA4000D69D}"/>
              </a:ext>
            </a:extLst>
          </p:cNvPr>
          <p:cNvSpPr txBox="1">
            <a:spLocks/>
          </p:cNvSpPr>
          <p:nvPr/>
        </p:nvSpPr>
        <p:spPr>
          <a:xfrm>
            <a:off x="8649277" y="651711"/>
            <a:ext cx="3117129" cy="827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CMD</a:t>
            </a:r>
            <a:r>
              <a:rPr lang="en-IN" dirty="0">
                <a:solidFill>
                  <a:srgbClr val="3A3129"/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OPEN HOUSE</a:t>
            </a:r>
          </a:p>
        </p:txBody>
      </p:sp>
    </p:spTree>
    <p:extLst>
      <p:ext uri="{BB962C8B-B14F-4D97-AF65-F5344CB8AC3E}">
        <p14:creationId xmlns:p14="http://schemas.microsoft.com/office/powerpoint/2010/main" val="353500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320</TotalTime>
  <Words>255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Debananda Bera (देबानंद बेरा)</dc:creator>
  <cp:lastModifiedBy>Debananda Bera (देबानंद बेरा)</cp:lastModifiedBy>
  <cp:revision>33</cp:revision>
  <dcterms:created xsi:type="dcterms:W3CDTF">2022-12-12T09:20:24Z</dcterms:created>
  <dcterms:modified xsi:type="dcterms:W3CDTF">2022-12-13T04:13:49Z</dcterms:modified>
</cp:coreProperties>
</file>