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1" r:id="rId17"/>
    <p:sldId id="274" r:id="rId18"/>
    <p:sldId id="275" r:id="rId19"/>
    <p:sldId id="276" r:id="rId20"/>
    <p:sldId id="277" r:id="rId21"/>
  </p:sldIdLst>
  <p:sldSz cx="3600450" cy="3600450"/>
  <p:notesSz cx="6858000" cy="9144000"/>
  <p:defaultTextStyle>
    <a:defPPr>
      <a:defRPr lang="en-US"/>
    </a:defPPr>
    <a:lvl1pPr marL="0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172780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345560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518338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691118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863896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036676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209456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1382234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1569"/>
    <a:srgbClr val="69B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72"/>
    <p:restoredTop sz="90967"/>
  </p:normalViewPr>
  <p:slideViewPr>
    <p:cSldViewPr snapToGrid="0" snapToObjects="1">
      <p:cViewPr>
        <p:scale>
          <a:sx n="190" d="100"/>
          <a:sy n="190" d="100"/>
        </p:scale>
        <p:origin x="1264" y="-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C25AE-20FD-CA4A-8C80-D7AD6B352ECC}" type="datetimeFigureOut">
              <a:rPr lang="en-US" smtClean="0"/>
              <a:t>5/24/18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1F866-C993-A644-BA4C-5AD247E41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71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1pPr>
    <a:lvl2pPr marL="172780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2pPr>
    <a:lvl3pPr marL="345560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3pPr>
    <a:lvl4pPr marL="518338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4pPr>
    <a:lvl5pPr marL="691118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5pPr>
    <a:lvl6pPr marL="863896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6pPr>
    <a:lvl7pPr marL="1036676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7pPr>
    <a:lvl8pPr marL="1209456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8pPr>
    <a:lvl9pPr marL="1382234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www.autodeskresearch.com</a:t>
            </a:r>
            <a:r>
              <a:rPr lang="en-US" dirty="0" smtClean="0"/>
              <a:t>/publications/</a:t>
            </a:r>
            <a:r>
              <a:rPr lang="en-US" dirty="0" err="1" smtClean="0"/>
              <a:t>samestats</a:t>
            </a:r>
            <a:endParaRPr lang="en-US" dirty="0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93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See</a:t>
            </a:r>
            <a:r>
              <a:rPr lang="fr-FR" dirty="0" smtClean="0"/>
              <a:t> http://</a:t>
            </a:r>
            <a:r>
              <a:rPr lang="fr-FR" dirty="0" err="1" smtClean="0"/>
              <a:t>viz.wtf</a:t>
            </a:r>
            <a:r>
              <a:rPr lang="fr-FR" dirty="0" smtClean="0"/>
              <a:t>/post/170949426657/new-marketing-email-</a:t>
            </a:r>
            <a:r>
              <a:rPr lang="fr-FR" dirty="0" err="1" smtClean="0"/>
              <a:t>from</a:t>
            </a:r>
            <a:r>
              <a:rPr lang="fr-FR" dirty="0" smtClean="0"/>
              <a:t>-</a:t>
            </a:r>
            <a:r>
              <a:rPr lang="fr-FR" dirty="0" err="1" smtClean="0"/>
              <a:t>google</a:t>
            </a:r>
            <a:r>
              <a:rPr lang="fr-FR" dirty="0" smtClean="0"/>
              <a:t>-email-design</a:t>
            </a:r>
            <a:r>
              <a:rPr lang="fr-FR" baseline="0" dirty="0" smtClean="0"/>
              <a:t> pour un </a:t>
            </a:r>
            <a:r>
              <a:rPr lang="fr-FR" baseline="0" dirty="0" err="1" smtClean="0"/>
              <a:t>doghnut</a:t>
            </a:r>
            <a:r>
              <a:rPr lang="fr-FR" baseline="0" dirty="0" smtClean="0"/>
              <a:t> trompeur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9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Number</a:t>
            </a:r>
            <a:r>
              <a:rPr lang="fr-FR" baseline="0" dirty="0" smtClean="0"/>
              <a:t> must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true</a:t>
            </a:r>
            <a:r>
              <a:rPr lang="fr-FR" baseline="0" dirty="0" smtClean="0"/>
              <a:t>, double check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graph</a:t>
            </a:r>
          </a:p>
          <a:p>
            <a:r>
              <a:rPr lang="fr-FR" baseline="0" dirty="0" smtClean="0"/>
              <a:t>Most of the </a:t>
            </a:r>
            <a:r>
              <a:rPr lang="fr-FR" baseline="0" dirty="0" err="1" smtClean="0"/>
              <a:t>wtf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viz</a:t>
            </a:r>
            <a:r>
              <a:rPr lang="fr-FR" baseline="0" dirty="0" smtClean="0"/>
              <a:t> come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problem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Sum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percentage</a:t>
            </a:r>
            <a:r>
              <a:rPr lang="fr-FR" baseline="0" dirty="0" smtClean="0"/>
              <a:t> != 100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Number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does</a:t>
            </a:r>
            <a:r>
              <a:rPr lang="fr-FR" baseline="0" dirty="0" smtClean="0"/>
              <a:t> not match </a:t>
            </a:r>
            <a:r>
              <a:rPr lang="fr-FR" baseline="0" dirty="0" err="1" smtClean="0"/>
              <a:t>shape</a:t>
            </a:r>
            <a:r>
              <a:rPr lang="fr-FR" baseline="0" dirty="0" smtClean="0"/>
              <a:t>: </a:t>
            </a:r>
          </a:p>
          <a:p>
            <a:pPr marL="862568" lvl="4" indent="-171450">
              <a:buFontTx/>
              <a:buChar char="-"/>
            </a:pPr>
            <a:r>
              <a:rPr lang="fr-FR" baseline="0" dirty="0" smtClean="0"/>
              <a:t>http://</a:t>
            </a:r>
            <a:r>
              <a:rPr lang="fr-FR" baseline="0" dirty="0" err="1" smtClean="0"/>
              <a:t>viz.wtf</a:t>
            </a:r>
            <a:r>
              <a:rPr lang="fr-FR" baseline="0" dirty="0" smtClean="0"/>
              <a:t>/post/169392205697/</a:t>
            </a:r>
            <a:r>
              <a:rPr lang="fr-FR" baseline="0" dirty="0" err="1" smtClean="0"/>
              <a:t>fewer</a:t>
            </a:r>
            <a:r>
              <a:rPr lang="fr-FR" baseline="0" dirty="0" smtClean="0"/>
              <a:t>-people-</a:t>
            </a:r>
            <a:r>
              <a:rPr lang="fr-FR" baseline="0" dirty="0" err="1" smtClean="0"/>
              <a:t>would</a:t>
            </a:r>
            <a:r>
              <a:rPr lang="fr-FR" baseline="0" dirty="0" smtClean="0"/>
              <a:t>-have-a-hard-time-</a:t>
            </a:r>
            <a:r>
              <a:rPr lang="fr-FR" baseline="0" dirty="0" err="1" smtClean="0"/>
              <a:t>giving</a:t>
            </a:r>
            <a:r>
              <a:rPr lang="fr-FR" baseline="0" dirty="0" smtClean="0"/>
              <a:t>-up</a:t>
            </a:r>
          </a:p>
          <a:p>
            <a:pPr marL="862568" lvl="4" indent="-171450">
              <a:buFontTx/>
              <a:buChar char="-"/>
            </a:pPr>
            <a:r>
              <a:rPr lang="fr-FR" dirty="0" smtClean="0"/>
              <a:t>http://</a:t>
            </a:r>
            <a:r>
              <a:rPr lang="fr-FR" dirty="0" err="1" smtClean="0"/>
              <a:t>viz.wtf</a:t>
            </a:r>
            <a:r>
              <a:rPr lang="fr-FR" dirty="0" smtClean="0"/>
              <a:t>/post/170949426657/new-marketing-email-</a:t>
            </a:r>
            <a:r>
              <a:rPr lang="fr-FR" dirty="0" err="1" smtClean="0"/>
              <a:t>from</a:t>
            </a:r>
            <a:r>
              <a:rPr lang="fr-FR" dirty="0" smtClean="0"/>
              <a:t>-</a:t>
            </a:r>
            <a:r>
              <a:rPr lang="fr-FR" dirty="0" err="1" smtClean="0"/>
              <a:t>google</a:t>
            </a:r>
            <a:r>
              <a:rPr lang="fr-FR" dirty="0" smtClean="0"/>
              <a:t>-email-design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05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Circular </a:t>
            </a:r>
            <a:r>
              <a:rPr lang="en-US" dirty="0" err="1" smtClean="0"/>
              <a:t>barplot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blog.visme.co</a:t>
            </a:r>
            <a:r>
              <a:rPr lang="en-US" dirty="0" smtClean="0"/>
              <a:t>/types-of-graphs/</a:t>
            </a:r>
          </a:p>
          <a:p>
            <a:endParaRPr lang="en-US" dirty="0" smtClean="0"/>
          </a:p>
          <a:p>
            <a:r>
              <a:rPr lang="en-US" dirty="0" smtClean="0"/>
              <a:t>En version stack </a:t>
            </a:r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err="1" smtClean="0"/>
              <a:t>juste</a:t>
            </a:r>
            <a:r>
              <a:rPr lang="en-US" dirty="0" smtClean="0"/>
              <a:t> encore </a:t>
            </a:r>
            <a:r>
              <a:rPr lang="en-US" dirty="0" err="1" smtClean="0"/>
              <a:t>pire</a:t>
            </a:r>
            <a:r>
              <a:rPr lang="en-US" dirty="0" smtClean="0"/>
              <a:t> !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88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Scatterplot:</a:t>
            </a:r>
            <a:r>
              <a:rPr lang="en-US" baseline="0" dirty="0" smtClean="0"/>
              <a:t> if the points are ordered, you have to do a line plot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22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communicates</a:t>
            </a:r>
            <a:r>
              <a:rPr lang="fr-FR" dirty="0" smtClean="0"/>
              <a:t> no data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79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Bubble plot: mapping to radius</a:t>
            </a:r>
            <a:r>
              <a:rPr lang="en-US" baseline="0" dirty="0" smtClean="0"/>
              <a:t> or to area?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79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communicates</a:t>
            </a:r>
            <a:r>
              <a:rPr lang="fr-FR" dirty="0" smtClean="0"/>
              <a:t> no data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77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Circular</a:t>
            </a:r>
            <a:r>
              <a:rPr lang="fr-FR" dirty="0" smtClean="0"/>
              <a:t> </a:t>
            </a:r>
            <a:r>
              <a:rPr lang="fr-FR" dirty="0" err="1" smtClean="0"/>
              <a:t>barplot</a:t>
            </a:r>
            <a:r>
              <a:rPr lang="fr-FR" dirty="0" smtClean="0"/>
              <a:t>?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deform</a:t>
            </a:r>
            <a:r>
              <a:rPr lang="fr-FR" dirty="0" smtClean="0"/>
              <a:t> to </a:t>
            </a:r>
            <a:r>
              <a:rPr lang="fr-FR" dirty="0" err="1" smtClean="0"/>
              <a:t>mush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bar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26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40" y="589242"/>
            <a:ext cx="3060384" cy="1253492"/>
          </a:xfrm>
        </p:spPr>
        <p:txBody>
          <a:bodyPr anchor="b"/>
          <a:lstStyle>
            <a:lvl1pPr algn="ctr">
              <a:defRPr sz="23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9" y="1891074"/>
            <a:ext cx="2700338" cy="869276"/>
          </a:xfrm>
        </p:spPr>
        <p:txBody>
          <a:bodyPr/>
          <a:lstStyle>
            <a:lvl1pPr marL="0" indent="0" algn="ctr">
              <a:buNone/>
              <a:defRPr sz="946"/>
            </a:lvl1pPr>
            <a:lvl2pPr marL="180068" indent="0" algn="ctr">
              <a:buNone/>
              <a:defRPr sz="790"/>
            </a:lvl2pPr>
            <a:lvl3pPr marL="360134" indent="0" algn="ctr">
              <a:buNone/>
              <a:defRPr sz="710"/>
            </a:lvl3pPr>
            <a:lvl4pPr marL="540202" indent="0" algn="ctr">
              <a:buNone/>
              <a:defRPr sz="630"/>
            </a:lvl4pPr>
            <a:lvl5pPr marL="720266" indent="0" algn="ctr">
              <a:buNone/>
              <a:defRPr sz="630"/>
            </a:lvl5pPr>
            <a:lvl6pPr marL="900334" indent="0" algn="ctr">
              <a:buNone/>
              <a:defRPr sz="630"/>
            </a:lvl6pPr>
            <a:lvl7pPr marL="1080402" indent="0" algn="ctr">
              <a:buNone/>
              <a:defRPr sz="630"/>
            </a:lvl7pPr>
            <a:lvl8pPr marL="1260466" indent="0" algn="ctr">
              <a:buNone/>
              <a:defRPr sz="630"/>
            </a:lvl8pPr>
            <a:lvl9pPr marL="1440536" indent="0" algn="ctr">
              <a:buNone/>
              <a:defRPr sz="63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7" y="191694"/>
            <a:ext cx="776346" cy="30512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4" y="191694"/>
            <a:ext cx="2284036" cy="30512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9" y="897617"/>
            <a:ext cx="3105390" cy="1497690"/>
          </a:xfrm>
        </p:spPr>
        <p:txBody>
          <a:bodyPr anchor="b"/>
          <a:lstStyle>
            <a:lvl1pPr>
              <a:defRPr sz="23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9" y="2409469"/>
            <a:ext cx="3105390" cy="787598"/>
          </a:xfrm>
        </p:spPr>
        <p:txBody>
          <a:bodyPr/>
          <a:lstStyle>
            <a:lvl1pPr marL="0" indent="0">
              <a:buNone/>
              <a:defRPr sz="946">
                <a:solidFill>
                  <a:schemeClr val="tx1"/>
                </a:solidFill>
              </a:defRPr>
            </a:lvl1pPr>
            <a:lvl2pPr marL="180068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2pPr>
            <a:lvl3pPr marL="360134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3pPr>
            <a:lvl4pPr marL="54020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26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334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40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46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5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5" y="958454"/>
            <a:ext cx="1530190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9" y="958454"/>
            <a:ext cx="1530190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5" y="191696"/>
            <a:ext cx="3105390" cy="6959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4" y="882610"/>
            <a:ext cx="1523160" cy="432556"/>
          </a:xfrm>
        </p:spPr>
        <p:txBody>
          <a:bodyPr anchor="b"/>
          <a:lstStyle>
            <a:lvl1pPr marL="0" indent="0">
              <a:buNone/>
              <a:defRPr sz="946" b="1"/>
            </a:lvl1pPr>
            <a:lvl2pPr marL="180068" indent="0">
              <a:buNone/>
              <a:defRPr sz="790" b="1"/>
            </a:lvl2pPr>
            <a:lvl3pPr marL="360134" indent="0">
              <a:buNone/>
              <a:defRPr sz="710" b="1"/>
            </a:lvl3pPr>
            <a:lvl4pPr marL="540202" indent="0">
              <a:buNone/>
              <a:defRPr sz="630" b="1"/>
            </a:lvl4pPr>
            <a:lvl5pPr marL="720266" indent="0">
              <a:buNone/>
              <a:defRPr sz="630" b="1"/>
            </a:lvl5pPr>
            <a:lvl6pPr marL="900334" indent="0">
              <a:buNone/>
              <a:defRPr sz="630" b="1"/>
            </a:lvl6pPr>
            <a:lvl7pPr marL="1080402" indent="0">
              <a:buNone/>
              <a:defRPr sz="630" b="1"/>
            </a:lvl7pPr>
            <a:lvl8pPr marL="1260466" indent="0">
              <a:buNone/>
              <a:defRPr sz="630" b="1"/>
            </a:lvl8pPr>
            <a:lvl9pPr marL="1440536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4" y="1315169"/>
            <a:ext cx="1523160" cy="19344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30" y="882610"/>
            <a:ext cx="1530660" cy="432556"/>
          </a:xfrm>
        </p:spPr>
        <p:txBody>
          <a:bodyPr anchor="b"/>
          <a:lstStyle>
            <a:lvl1pPr marL="0" indent="0">
              <a:buNone/>
              <a:defRPr sz="946" b="1"/>
            </a:lvl1pPr>
            <a:lvl2pPr marL="180068" indent="0">
              <a:buNone/>
              <a:defRPr sz="790" b="1"/>
            </a:lvl2pPr>
            <a:lvl3pPr marL="360134" indent="0">
              <a:buNone/>
              <a:defRPr sz="710" b="1"/>
            </a:lvl3pPr>
            <a:lvl4pPr marL="540202" indent="0">
              <a:buNone/>
              <a:defRPr sz="630" b="1"/>
            </a:lvl4pPr>
            <a:lvl5pPr marL="720266" indent="0">
              <a:buNone/>
              <a:defRPr sz="630" b="1"/>
            </a:lvl5pPr>
            <a:lvl6pPr marL="900334" indent="0">
              <a:buNone/>
              <a:defRPr sz="630" b="1"/>
            </a:lvl6pPr>
            <a:lvl7pPr marL="1080402" indent="0">
              <a:buNone/>
              <a:defRPr sz="630" b="1"/>
            </a:lvl7pPr>
            <a:lvl8pPr marL="1260466" indent="0">
              <a:buNone/>
              <a:defRPr sz="630" b="1"/>
            </a:lvl8pPr>
            <a:lvl9pPr marL="1440536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30" y="1315169"/>
            <a:ext cx="1530660" cy="19344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5/24/18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5/24/18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5/24/18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4" y="240033"/>
            <a:ext cx="1161240" cy="84010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6" y="518405"/>
            <a:ext cx="1822728" cy="2558654"/>
          </a:xfrm>
        </p:spPr>
        <p:txBody>
          <a:bodyPr/>
          <a:lstStyle>
            <a:lvl1pPr>
              <a:defRPr sz="1260"/>
            </a:lvl1pPr>
            <a:lvl2pPr>
              <a:defRPr sz="1102"/>
            </a:lvl2pPr>
            <a:lvl3pPr>
              <a:defRPr sz="946"/>
            </a:lvl3pPr>
            <a:lvl4pPr>
              <a:defRPr sz="790"/>
            </a:lvl4pPr>
            <a:lvl5pPr>
              <a:defRPr sz="790"/>
            </a:lvl5pPr>
            <a:lvl6pPr>
              <a:defRPr sz="790"/>
            </a:lvl6pPr>
            <a:lvl7pPr>
              <a:defRPr sz="790"/>
            </a:lvl7pPr>
            <a:lvl8pPr>
              <a:defRPr sz="790"/>
            </a:lvl8pPr>
            <a:lvl9pPr>
              <a:defRPr sz="79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4" y="1080136"/>
            <a:ext cx="1161240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68" indent="0">
              <a:buNone/>
              <a:defRPr sz="550"/>
            </a:lvl2pPr>
            <a:lvl3pPr marL="360134" indent="0">
              <a:buNone/>
              <a:defRPr sz="474"/>
            </a:lvl3pPr>
            <a:lvl4pPr marL="540202" indent="0">
              <a:buNone/>
              <a:defRPr sz="394"/>
            </a:lvl4pPr>
            <a:lvl5pPr marL="720266" indent="0">
              <a:buNone/>
              <a:defRPr sz="394"/>
            </a:lvl5pPr>
            <a:lvl6pPr marL="900334" indent="0">
              <a:buNone/>
              <a:defRPr sz="394"/>
            </a:lvl6pPr>
            <a:lvl7pPr marL="1080402" indent="0">
              <a:buNone/>
              <a:defRPr sz="394"/>
            </a:lvl7pPr>
            <a:lvl8pPr marL="1260466" indent="0">
              <a:buNone/>
              <a:defRPr sz="394"/>
            </a:lvl8pPr>
            <a:lvl9pPr marL="1440536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4" y="240033"/>
            <a:ext cx="1161240" cy="84010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6" y="518405"/>
            <a:ext cx="1822728" cy="2558654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68" indent="0">
              <a:buNone/>
              <a:defRPr sz="1102"/>
            </a:lvl2pPr>
            <a:lvl3pPr marL="360134" indent="0">
              <a:buNone/>
              <a:defRPr sz="946"/>
            </a:lvl3pPr>
            <a:lvl4pPr marL="540202" indent="0">
              <a:buNone/>
              <a:defRPr sz="790"/>
            </a:lvl4pPr>
            <a:lvl5pPr marL="720266" indent="0">
              <a:buNone/>
              <a:defRPr sz="790"/>
            </a:lvl5pPr>
            <a:lvl6pPr marL="900334" indent="0">
              <a:buNone/>
              <a:defRPr sz="790"/>
            </a:lvl6pPr>
            <a:lvl7pPr marL="1080402" indent="0">
              <a:buNone/>
              <a:defRPr sz="790"/>
            </a:lvl7pPr>
            <a:lvl8pPr marL="1260466" indent="0">
              <a:buNone/>
              <a:defRPr sz="790"/>
            </a:lvl8pPr>
            <a:lvl9pPr marL="1440536" indent="0">
              <a:buNone/>
              <a:defRPr sz="79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4" y="1080136"/>
            <a:ext cx="1161240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68" indent="0">
              <a:buNone/>
              <a:defRPr sz="550"/>
            </a:lvl2pPr>
            <a:lvl3pPr marL="360134" indent="0">
              <a:buNone/>
              <a:defRPr sz="474"/>
            </a:lvl3pPr>
            <a:lvl4pPr marL="540202" indent="0">
              <a:buNone/>
              <a:defRPr sz="394"/>
            </a:lvl4pPr>
            <a:lvl5pPr marL="720266" indent="0">
              <a:buNone/>
              <a:defRPr sz="394"/>
            </a:lvl5pPr>
            <a:lvl6pPr marL="900334" indent="0">
              <a:buNone/>
              <a:defRPr sz="394"/>
            </a:lvl6pPr>
            <a:lvl7pPr marL="1080402" indent="0">
              <a:buNone/>
              <a:defRPr sz="394"/>
            </a:lvl7pPr>
            <a:lvl8pPr marL="1260466" indent="0">
              <a:buNone/>
              <a:defRPr sz="394"/>
            </a:lvl8pPr>
            <a:lvl9pPr marL="1440536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9" y="191696"/>
            <a:ext cx="3105390" cy="695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9" y="958454"/>
            <a:ext cx="310539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6" y="3337086"/>
            <a:ext cx="810100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FCC1F-3322-FD40-8733-43910790F7FA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56" y="3337086"/>
            <a:ext cx="1215152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20" y="3337086"/>
            <a:ext cx="810100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8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134" rtl="0" eaLnBrk="1" latinLnBrk="0" hangingPunct="1">
        <a:lnSpc>
          <a:spcPct val="90000"/>
        </a:lnSpc>
        <a:spcBef>
          <a:spcPct val="0"/>
        </a:spcBef>
        <a:buNone/>
        <a:defRPr sz="17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34" indent="-90034" algn="l" defTabSz="360134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1pPr>
      <a:lvl2pPr marL="270100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2pPr>
      <a:lvl3pPr marL="450168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3pPr>
      <a:lvl4pPr marL="630236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4pPr>
      <a:lvl5pPr marL="810300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5pPr>
      <a:lvl6pPr marL="990368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6pPr>
      <a:lvl7pPr marL="1170436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7pPr>
      <a:lvl8pPr marL="1350502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8pPr>
      <a:lvl9pPr marL="1530570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1pPr>
      <a:lvl2pPr marL="180068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2pPr>
      <a:lvl3pPr marL="360134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3pPr>
      <a:lvl4pPr marL="540202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4pPr>
      <a:lvl5pPr marL="720266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5pPr>
      <a:lvl6pPr marL="900334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6pPr>
      <a:lvl7pPr marL="1080402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7pPr>
      <a:lvl8pPr marL="1260466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8pPr>
      <a:lvl9pPr marL="1440536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27034" y="1303161"/>
            <a:ext cx="914" cy="11991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592454" y="1472894"/>
            <a:ext cx="910" cy="1029386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869" y="1795075"/>
            <a:ext cx="0" cy="7103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38441" y="2242574"/>
            <a:ext cx="3664" cy="2628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503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540328" y="1175657"/>
            <a:ext cx="498172" cy="140227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793116" y="859971"/>
            <a:ext cx="0" cy="6313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681688" y="865414"/>
            <a:ext cx="2380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681688" y="1491342"/>
            <a:ext cx="2380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30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2" name="Rectangle 1"/>
          <p:cNvSpPr/>
          <p:nvPr/>
        </p:nvSpPr>
        <p:spPr>
          <a:xfrm rot="5400000">
            <a:off x="1540328" y="1175657"/>
            <a:ext cx="498172" cy="140227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787673" y="1627710"/>
            <a:ext cx="0" cy="49817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487073" y="1876796"/>
            <a:ext cx="41941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3215" y="1876796"/>
            <a:ext cx="46505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049363" y="180625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6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1107771" y="826795"/>
            <a:ext cx="1643743" cy="1562100"/>
          </a:xfrm>
          <a:custGeom>
            <a:avLst/>
            <a:gdLst>
              <a:gd name="connsiteX0" fmla="*/ 5443 w 1643743"/>
              <a:gd name="connsiteY0" fmla="*/ 10886 h 1562100"/>
              <a:gd name="connsiteX1" fmla="*/ 0 w 1643743"/>
              <a:gd name="connsiteY1" fmla="*/ 1562100 h 1562100"/>
              <a:gd name="connsiteX2" fmla="*/ 272143 w 1643743"/>
              <a:gd name="connsiteY2" fmla="*/ 1115786 h 1562100"/>
              <a:gd name="connsiteX3" fmla="*/ 587829 w 1643743"/>
              <a:gd name="connsiteY3" fmla="*/ 1224643 h 1562100"/>
              <a:gd name="connsiteX4" fmla="*/ 881743 w 1643743"/>
              <a:gd name="connsiteY4" fmla="*/ 1034143 h 1562100"/>
              <a:gd name="connsiteX5" fmla="*/ 1099457 w 1643743"/>
              <a:gd name="connsiteY5" fmla="*/ 1311729 h 1562100"/>
              <a:gd name="connsiteX6" fmla="*/ 1257300 w 1643743"/>
              <a:gd name="connsiteY6" fmla="*/ 1175657 h 1562100"/>
              <a:gd name="connsiteX7" fmla="*/ 1643743 w 1643743"/>
              <a:gd name="connsiteY7" fmla="*/ 1545772 h 1562100"/>
              <a:gd name="connsiteX8" fmla="*/ 1621972 w 1643743"/>
              <a:gd name="connsiteY8" fmla="*/ 0 h 1562100"/>
              <a:gd name="connsiteX9" fmla="*/ 5443 w 1643743"/>
              <a:gd name="connsiteY9" fmla="*/ 10886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3743" h="1562100">
                <a:moveTo>
                  <a:pt x="5443" y="10886"/>
                </a:moveTo>
                <a:cubicBezTo>
                  <a:pt x="3629" y="527957"/>
                  <a:pt x="1814" y="1045029"/>
                  <a:pt x="0" y="1562100"/>
                </a:cubicBezTo>
                <a:lnTo>
                  <a:pt x="272143" y="1115786"/>
                </a:lnTo>
                <a:lnTo>
                  <a:pt x="587829" y="1224643"/>
                </a:lnTo>
                <a:lnTo>
                  <a:pt x="881743" y="1034143"/>
                </a:lnTo>
                <a:lnTo>
                  <a:pt x="1099457" y="1311729"/>
                </a:lnTo>
                <a:lnTo>
                  <a:pt x="1257300" y="1175657"/>
                </a:lnTo>
                <a:lnTo>
                  <a:pt x="1643743" y="1545772"/>
                </a:lnTo>
                <a:lnTo>
                  <a:pt x="1621972" y="0"/>
                </a:lnTo>
                <a:lnTo>
                  <a:pt x="5443" y="10886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3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641542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99417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05701" y="1338748"/>
            <a:ext cx="450745" cy="59529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56446" y="1338748"/>
            <a:ext cx="639622" cy="75024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010652" y="944137"/>
            <a:ext cx="559928" cy="114485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12565" y="1713871"/>
            <a:ext cx="495635" cy="588501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408200" y="1338748"/>
            <a:ext cx="587868" cy="37512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96068" y="1338748"/>
            <a:ext cx="574512" cy="103475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5"/>
          <p:cNvCxnSpPr/>
          <p:nvPr/>
        </p:nvCxnSpPr>
        <p:spPr>
          <a:xfrm>
            <a:off x="2889441" y="810466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5"/>
          <p:cNvCxnSpPr/>
          <p:nvPr/>
        </p:nvCxnSpPr>
        <p:spPr>
          <a:xfrm flipV="1">
            <a:off x="537152" y="239486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5"/>
          <p:cNvCxnSpPr/>
          <p:nvPr/>
        </p:nvCxnSpPr>
        <p:spPr>
          <a:xfrm flipV="1">
            <a:off x="542592" y="2198918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5"/>
          <p:cNvCxnSpPr/>
          <p:nvPr/>
        </p:nvCxnSpPr>
        <p:spPr>
          <a:xfrm flipV="1">
            <a:off x="548032" y="197576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5"/>
          <p:cNvCxnSpPr/>
          <p:nvPr/>
        </p:nvCxnSpPr>
        <p:spPr>
          <a:xfrm flipV="1">
            <a:off x="542592" y="176893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5"/>
          <p:cNvCxnSpPr/>
          <p:nvPr/>
        </p:nvCxnSpPr>
        <p:spPr>
          <a:xfrm flipV="1">
            <a:off x="548032" y="1572987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5"/>
          <p:cNvCxnSpPr/>
          <p:nvPr/>
        </p:nvCxnSpPr>
        <p:spPr>
          <a:xfrm flipV="1">
            <a:off x="553472" y="134983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5"/>
          <p:cNvCxnSpPr/>
          <p:nvPr/>
        </p:nvCxnSpPr>
        <p:spPr>
          <a:xfrm flipV="1">
            <a:off x="542591" y="1132109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5"/>
          <p:cNvCxnSpPr/>
          <p:nvPr/>
        </p:nvCxnSpPr>
        <p:spPr>
          <a:xfrm flipV="1">
            <a:off x="548031" y="936166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5"/>
          <p:cNvCxnSpPr/>
          <p:nvPr/>
        </p:nvCxnSpPr>
        <p:spPr>
          <a:xfrm flipV="1">
            <a:off x="2888477" y="236220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5"/>
          <p:cNvCxnSpPr/>
          <p:nvPr/>
        </p:nvCxnSpPr>
        <p:spPr>
          <a:xfrm flipV="1">
            <a:off x="2893917" y="2166258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5"/>
          <p:cNvCxnSpPr/>
          <p:nvPr/>
        </p:nvCxnSpPr>
        <p:spPr>
          <a:xfrm flipV="1">
            <a:off x="2899357" y="194310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/>
          <p:cNvCxnSpPr/>
          <p:nvPr/>
        </p:nvCxnSpPr>
        <p:spPr>
          <a:xfrm flipV="1">
            <a:off x="2893917" y="173627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5"/>
          <p:cNvCxnSpPr/>
          <p:nvPr/>
        </p:nvCxnSpPr>
        <p:spPr>
          <a:xfrm flipV="1">
            <a:off x="2899357" y="1540327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5"/>
          <p:cNvCxnSpPr/>
          <p:nvPr/>
        </p:nvCxnSpPr>
        <p:spPr>
          <a:xfrm flipV="1">
            <a:off x="2904797" y="131717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5"/>
          <p:cNvCxnSpPr/>
          <p:nvPr/>
        </p:nvCxnSpPr>
        <p:spPr>
          <a:xfrm flipV="1">
            <a:off x="2893916" y="1099449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5"/>
          <p:cNvCxnSpPr/>
          <p:nvPr/>
        </p:nvCxnSpPr>
        <p:spPr>
          <a:xfrm flipV="1">
            <a:off x="2899356" y="903506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80358" y="587828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smtClean="0">
                <a:solidFill>
                  <a:schemeClr val="bg1"/>
                </a:solidFill>
              </a:rPr>
              <a:t>A</a:t>
            </a:r>
            <a:endParaRPr lang="fr-FR" sz="1100"/>
          </a:p>
        </p:txBody>
      </p:sp>
      <p:sp>
        <p:nvSpPr>
          <p:cNvPr id="45" name="ZoneTexte 44"/>
          <p:cNvSpPr txBox="1"/>
          <p:nvPr/>
        </p:nvSpPr>
        <p:spPr>
          <a:xfrm>
            <a:off x="2528050" y="584889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8292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8" name="ZoneTexte 7"/>
          <p:cNvSpPr txBox="1"/>
          <p:nvPr/>
        </p:nvSpPr>
        <p:spPr>
          <a:xfrm>
            <a:off x="390489" y="1292393"/>
            <a:ext cx="28194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smtClean="0">
                <a:solidFill>
                  <a:schemeClr val="bg1"/>
                </a:solidFill>
              </a:rPr>
              <a:t>2 + 2 = 5</a:t>
            </a:r>
            <a:endParaRPr lang="fr-FR" sz="3200"/>
          </a:p>
        </p:txBody>
      </p:sp>
    </p:spTree>
    <p:extLst>
      <p:ext uri="{BB962C8B-B14F-4D97-AF65-F5344CB8AC3E}">
        <p14:creationId xmlns:p14="http://schemas.microsoft.com/office/powerpoint/2010/main" val="380980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1800229" y="439946"/>
            <a:ext cx="1677" cy="770289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ouée 9"/>
          <p:cNvSpPr/>
          <p:nvPr/>
        </p:nvSpPr>
        <p:spPr>
          <a:xfrm>
            <a:off x="728273" y="775251"/>
            <a:ext cx="2143911" cy="2075525"/>
          </a:xfrm>
          <a:prstGeom prst="donut">
            <a:avLst>
              <a:gd name="adj" fmla="val 34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Bouée 13"/>
          <p:cNvSpPr/>
          <p:nvPr/>
        </p:nvSpPr>
        <p:spPr>
          <a:xfrm>
            <a:off x="988359" y="994885"/>
            <a:ext cx="1627092" cy="1607120"/>
          </a:xfrm>
          <a:prstGeom prst="donut">
            <a:avLst>
              <a:gd name="adj" fmla="val 48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Bouée 15"/>
          <p:cNvSpPr/>
          <p:nvPr/>
        </p:nvSpPr>
        <p:spPr>
          <a:xfrm>
            <a:off x="531162" y="564779"/>
            <a:ext cx="2540490" cy="2498912"/>
          </a:xfrm>
          <a:prstGeom prst="donut">
            <a:avLst>
              <a:gd name="adj" fmla="val 26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8" name="Connecteur droit 17"/>
          <p:cNvCxnSpPr/>
          <p:nvPr/>
        </p:nvCxnSpPr>
        <p:spPr>
          <a:xfrm>
            <a:off x="1855692" y="439946"/>
            <a:ext cx="0" cy="871142"/>
          </a:xfrm>
          <a:prstGeom prst="line">
            <a:avLst/>
          </a:prstGeom>
          <a:ln w="60325">
            <a:solidFill>
              <a:srgbClr val="271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739148" y="444424"/>
            <a:ext cx="0" cy="871142"/>
          </a:xfrm>
          <a:prstGeom prst="line">
            <a:avLst/>
          </a:prstGeom>
          <a:ln w="60325">
            <a:solidFill>
              <a:srgbClr val="271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>
            <a:off x="639732" y="484091"/>
            <a:ext cx="1099415" cy="1425390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 rot="931118">
            <a:off x="464246" y="632368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 rot="21250001">
            <a:off x="702906" y="1182377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/>
        </p:nvSpPr>
        <p:spPr>
          <a:xfrm rot="20171061">
            <a:off x="1001109" y="1411997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 rot="16200000">
            <a:off x="1396209" y="2260114"/>
            <a:ext cx="470746" cy="375782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 rot="21250001">
            <a:off x="780305" y="1409037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à coins arrondis 25"/>
          <p:cNvSpPr/>
          <p:nvPr/>
        </p:nvSpPr>
        <p:spPr>
          <a:xfrm rot="16200000">
            <a:off x="1266217" y="2109948"/>
            <a:ext cx="470746" cy="375782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 rot="18765711">
            <a:off x="842417" y="2173414"/>
            <a:ext cx="470746" cy="243154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0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5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4"/>
          <p:cNvSpPr/>
          <p:nvPr/>
        </p:nvSpPr>
        <p:spPr>
          <a:xfrm>
            <a:off x="1045326" y="216949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4"/>
          <p:cNvSpPr/>
          <p:nvPr/>
        </p:nvSpPr>
        <p:spPr>
          <a:xfrm>
            <a:off x="1352370" y="232189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4"/>
          <p:cNvSpPr/>
          <p:nvPr/>
        </p:nvSpPr>
        <p:spPr>
          <a:xfrm>
            <a:off x="1524942" y="199691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4"/>
          <p:cNvSpPr/>
          <p:nvPr/>
        </p:nvSpPr>
        <p:spPr>
          <a:xfrm>
            <a:off x="1831986" y="214931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984386" y="162263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4"/>
          <p:cNvSpPr/>
          <p:nvPr/>
        </p:nvSpPr>
        <p:spPr>
          <a:xfrm>
            <a:off x="2264536" y="147920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4"/>
          <p:cNvSpPr/>
          <p:nvPr/>
        </p:nvSpPr>
        <p:spPr>
          <a:xfrm>
            <a:off x="2625368" y="1208015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6"/>
          <p:cNvCxnSpPr/>
          <p:nvPr/>
        </p:nvCxnSpPr>
        <p:spPr>
          <a:xfrm flipH="1" flipV="1">
            <a:off x="2761439" y="2504922"/>
            <a:ext cx="152400" cy="17257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6"/>
          <p:cNvCxnSpPr/>
          <p:nvPr/>
        </p:nvCxnSpPr>
        <p:spPr>
          <a:xfrm flipH="1">
            <a:off x="2761439" y="2692201"/>
            <a:ext cx="158772" cy="167907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572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04753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35207" y="1108420"/>
            <a:ext cx="498172" cy="1402279"/>
          </a:xfrm>
          <a:prstGeom prst="rect">
            <a:avLst/>
          </a:prstGeom>
          <a:solidFill>
            <a:schemeClr val="bg1">
              <a:lumMod val="85000"/>
              <a:alpha val="7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12046" y="1106174"/>
            <a:ext cx="498172" cy="1402279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8885" y="1110646"/>
            <a:ext cx="498172" cy="1402279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1027222" y="644509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smtClean="0">
                <a:solidFill>
                  <a:schemeClr val="bg1"/>
                </a:solidFill>
              </a:rPr>
              <a:t>A</a:t>
            </a:r>
            <a:endParaRPr lang="fr-FR" sz="1100"/>
          </a:p>
        </p:txBody>
      </p:sp>
      <p:sp>
        <p:nvSpPr>
          <p:cNvPr id="11" name="ZoneTexte 10"/>
          <p:cNvSpPr txBox="1"/>
          <p:nvPr/>
        </p:nvSpPr>
        <p:spPr>
          <a:xfrm>
            <a:off x="1675303" y="644509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</a:t>
            </a:r>
            <a:endParaRPr lang="fr-FR" sz="11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359379" y="644508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207589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11" name="Oval 14"/>
          <p:cNvSpPr/>
          <p:nvPr/>
        </p:nvSpPr>
        <p:spPr>
          <a:xfrm>
            <a:off x="470075" y="13434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4"/>
          <p:cNvSpPr/>
          <p:nvPr/>
        </p:nvSpPr>
        <p:spPr>
          <a:xfrm>
            <a:off x="988351" y="1267080"/>
            <a:ext cx="303045" cy="2846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Oval 14"/>
          <p:cNvSpPr/>
          <p:nvPr/>
        </p:nvSpPr>
        <p:spPr>
          <a:xfrm>
            <a:off x="2522684" y="1033131"/>
            <a:ext cx="691401" cy="7351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14"/>
          <p:cNvSpPr/>
          <p:nvPr/>
        </p:nvSpPr>
        <p:spPr>
          <a:xfrm>
            <a:off x="1673601" y="1188791"/>
            <a:ext cx="466878" cy="4302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Oval 14"/>
          <p:cNvSpPr/>
          <p:nvPr/>
        </p:nvSpPr>
        <p:spPr>
          <a:xfrm>
            <a:off x="494725" y="215474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14"/>
          <p:cNvSpPr/>
          <p:nvPr/>
        </p:nvSpPr>
        <p:spPr>
          <a:xfrm>
            <a:off x="1013002" y="2134575"/>
            <a:ext cx="224128" cy="2083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Oval 14"/>
          <p:cNvSpPr/>
          <p:nvPr/>
        </p:nvSpPr>
        <p:spPr>
          <a:xfrm>
            <a:off x="2648187" y="2080783"/>
            <a:ext cx="337061" cy="3172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14"/>
          <p:cNvSpPr/>
          <p:nvPr/>
        </p:nvSpPr>
        <p:spPr>
          <a:xfrm>
            <a:off x="1698251" y="2080783"/>
            <a:ext cx="312084" cy="2957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6454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807006" y="2395107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122080" y="826031"/>
            <a:ext cx="213552" cy="140227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 rot="19321951">
            <a:off x="340749" y="2561839"/>
            <a:ext cx="1006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</a:t>
            </a:r>
            <a:r>
              <a:rPr lang="fr-FR" sz="1400" dirty="0" err="1" smtClean="0">
                <a:solidFill>
                  <a:schemeClr val="bg1"/>
                </a:solidFill>
              </a:rPr>
              <a:t>is</a:t>
            </a:r>
            <a:r>
              <a:rPr lang="fr-FR" sz="1400" dirty="0" smtClean="0">
                <a:solidFill>
                  <a:schemeClr val="bg1"/>
                </a:solidFill>
              </a:rPr>
              <a:t> long</a:t>
            </a:r>
            <a:endParaRPr lang="fr-FR" sz="800" dirty="0"/>
          </a:p>
        </p:txBody>
      </p:sp>
      <p:sp>
        <p:nvSpPr>
          <p:cNvPr id="12" name="ZoneTexte 11"/>
          <p:cNvSpPr txBox="1"/>
          <p:nvPr/>
        </p:nvSpPr>
        <p:spPr>
          <a:xfrm rot="19321951">
            <a:off x="802435" y="2593214"/>
            <a:ext cx="1006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</a:t>
            </a:r>
            <a:r>
              <a:rPr lang="fr-FR" sz="1400" dirty="0" err="1" smtClean="0">
                <a:solidFill>
                  <a:schemeClr val="bg1"/>
                </a:solidFill>
              </a:rPr>
              <a:t>is</a:t>
            </a:r>
            <a:r>
              <a:rPr lang="fr-FR" sz="1400" dirty="0" smtClean="0">
                <a:solidFill>
                  <a:schemeClr val="bg1"/>
                </a:solidFill>
              </a:rPr>
              <a:t> long</a:t>
            </a:r>
            <a:endParaRPr lang="fr-FR" sz="800" dirty="0"/>
          </a:p>
        </p:txBody>
      </p:sp>
      <p:sp>
        <p:nvSpPr>
          <p:cNvPr id="14" name="ZoneTexte 13"/>
          <p:cNvSpPr txBox="1"/>
          <p:nvPr/>
        </p:nvSpPr>
        <p:spPr>
          <a:xfrm rot="19321951">
            <a:off x="1217057" y="2611141"/>
            <a:ext cx="1006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</a:t>
            </a:r>
            <a:r>
              <a:rPr lang="fr-FR" sz="1400" dirty="0" err="1" smtClean="0">
                <a:solidFill>
                  <a:schemeClr val="bg1"/>
                </a:solidFill>
              </a:rPr>
              <a:t>is</a:t>
            </a:r>
            <a:r>
              <a:rPr lang="fr-FR" sz="1400" dirty="0" smtClean="0">
                <a:solidFill>
                  <a:schemeClr val="bg1"/>
                </a:solidFill>
              </a:rPr>
              <a:t> long</a:t>
            </a:r>
            <a:endParaRPr lang="fr-FR" sz="800" dirty="0"/>
          </a:p>
        </p:txBody>
      </p:sp>
      <p:sp>
        <p:nvSpPr>
          <p:cNvPr id="15" name="Rectangle 14"/>
          <p:cNvSpPr/>
          <p:nvPr/>
        </p:nvSpPr>
        <p:spPr>
          <a:xfrm>
            <a:off x="1506875" y="1199801"/>
            <a:ext cx="213552" cy="102655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91670" y="1592446"/>
            <a:ext cx="213552" cy="6379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76465" y="1848970"/>
            <a:ext cx="213552" cy="39318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 rot="19321951">
            <a:off x="1648683" y="2615738"/>
            <a:ext cx="1006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</a:t>
            </a:r>
            <a:r>
              <a:rPr lang="fr-FR" sz="1400" dirty="0" err="1" smtClean="0">
                <a:solidFill>
                  <a:schemeClr val="bg1"/>
                </a:solidFill>
              </a:rPr>
              <a:t>is</a:t>
            </a:r>
            <a:r>
              <a:rPr lang="fr-FR" sz="1400" dirty="0" smtClean="0">
                <a:solidFill>
                  <a:schemeClr val="bg1"/>
                </a:solidFill>
              </a:rPr>
              <a:t> long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4121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960607"/>
            <a:ext cx="16626" cy="1160792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10569" y="2339533"/>
            <a:ext cx="0" cy="210377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0176" y="1946141"/>
            <a:ext cx="264159" cy="350515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61863" y="2141480"/>
            <a:ext cx="264159" cy="350515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058102" y="1338748"/>
            <a:ext cx="450745" cy="59529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08847" y="1338748"/>
            <a:ext cx="639622" cy="750247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163053" y="944137"/>
            <a:ext cx="559928" cy="114485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552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19" name="Straight Connector 6"/>
          <p:cNvCxnSpPr/>
          <p:nvPr/>
        </p:nvCxnSpPr>
        <p:spPr>
          <a:xfrm flipH="1">
            <a:off x="1792795" y="1759289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8"/>
          <p:cNvSpPr/>
          <p:nvPr/>
        </p:nvSpPr>
        <p:spPr>
          <a:xfrm>
            <a:off x="613322" y="564995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1" name="Straight Connector 19"/>
          <p:cNvCxnSpPr/>
          <p:nvPr/>
        </p:nvCxnSpPr>
        <p:spPr>
          <a:xfrm flipH="1" flipV="1">
            <a:off x="1792795" y="1769327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2"/>
          <p:cNvCxnSpPr/>
          <p:nvPr/>
        </p:nvCxnSpPr>
        <p:spPr>
          <a:xfrm flipH="1">
            <a:off x="1800230" y="1142535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5"/>
          <p:cNvSpPr/>
          <p:nvPr/>
        </p:nvSpPr>
        <p:spPr>
          <a:xfrm>
            <a:off x="2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4" name="Straight Connector 26"/>
          <p:cNvCxnSpPr/>
          <p:nvPr/>
        </p:nvCxnSpPr>
        <p:spPr>
          <a:xfrm flipH="1">
            <a:off x="1792792" y="1759290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7"/>
          <p:cNvSpPr/>
          <p:nvPr/>
        </p:nvSpPr>
        <p:spPr>
          <a:xfrm>
            <a:off x="613319" y="564996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6" name="Straight Connector 28"/>
          <p:cNvCxnSpPr/>
          <p:nvPr/>
        </p:nvCxnSpPr>
        <p:spPr>
          <a:xfrm flipH="1" flipV="1">
            <a:off x="1792792" y="1769328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9"/>
          <p:cNvCxnSpPr/>
          <p:nvPr/>
        </p:nvCxnSpPr>
        <p:spPr>
          <a:xfrm flipH="1">
            <a:off x="1800227" y="1142536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0"/>
          <p:cNvSpPr/>
          <p:nvPr/>
        </p:nvSpPr>
        <p:spPr>
          <a:xfrm>
            <a:off x="6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33" name="Straight Connector 6"/>
          <p:cNvCxnSpPr/>
          <p:nvPr/>
        </p:nvCxnSpPr>
        <p:spPr>
          <a:xfrm flipH="1">
            <a:off x="832112" y="1785613"/>
            <a:ext cx="2465936" cy="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6"/>
          <p:cNvCxnSpPr/>
          <p:nvPr/>
        </p:nvCxnSpPr>
        <p:spPr>
          <a:xfrm flipH="1" flipV="1">
            <a:off x="765580" y="1343247"/>
            <a:ext cx="2244440" cy="913956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"/>
          <p:cNvCxnSpPr/>
          <p:nvPr/>
        </p:nvCxnSpPr>
        <p:spPr>
          <a:xfrm flipH="1" flipV="1">
            <a:off x="921124" y="834848"/>
            <a:ext cx="1704083" cy="172955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6"/>
          <p:cNvCxnSpPr/>
          <p:nvPr/>
        </p:nvCxnSpPr>
        <p:spPr>
          <a:xfrm flipH="1" flipV="1">
            <a:off x="1834269" y="688018"/>
            <a:ext cx="18286" cy="2195189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6"/>
          <p:cNvCxnSpPr/>
          <p:nvPr/>
        </p:nvCxnSpPr>
        <p:spPr>
          <a:xfrm flipV="1">
            <a:off x="990668" y="979469"/>
            <a:ext cx="1708535" cy="163598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"/>
          <p:cNvCxnSpPr/>
          <p:nvPr/>
        </p:nvCxnSpPr>
        <p:spPr>
          <a:xfrm flipV="1">
            <a:off x="832108" y="1363201"/>
            <a:ext cx="2130451" cy="837692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6"/>
          <p:cNvCxnSpPr/>
          <p:nvPr/>
        </p:nvCxnSpPr>
        <p:spPr>
          <a:xfrm>
            <a:off x="1277471" y="570212"/>
            <a:ext cx="1250137" cy="265728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32"/>
          <p:cNvSpPr/>
          <p:nvPr/>
        </p:nvSpPr>
        <p:spPr>
          <a:xfrm>
            <a:off x="1007059" y="979469"/>
            <a:ext cx="1625612" cy="1559639"/>
          </a:xfrm>
          <a:prstGeom prst="ellipse">
            <a:avLst/>
          </a:prstGeom>
          <a:solidFill>
            <a:srgbClr val="271569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</p:spTree>
    <p:extLst>
      <p:ext uri="{BB962C8B-B14F-4D97-AF65-F5344CB8AC3E}">
        <p14:creationId xmlns:p14="http://schemas.microsoft.com/office/powerpoint/2010/main" val="159024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58102" y="1338748"/>
            <a:ext cx="450745" cy="59529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08847" y="1338748"/>
            <a:ext cx="639622" cy="75024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63053" y="944137"/>
            <a:ext cx="559928" cy="114485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064966" y="1713871"/>
            <a:ext cx="495635" cy="588501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560601" y="1338748"/>
            <a:ext cx="587868" cy="37512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48469" y="1338748"/>
            <a:ext cx="574512" cy="103475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78369" y="1629075"/>
            <a:ext cx="580425" cy="63434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652881" y="1901433"/>
            <a:ext cx="587868" cy="37512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22318" y="1878550"/>
            <a:ext cx="626266" cy="1948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94887" y="1409877"/>
            <a:ext cx="618114" cy="45639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13001" y="1491149"/>
            <a:ext cx="587868" cy="375122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300869" y="1471660"/>
            <a:ext cx="626266" cy="1948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07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792795" y="1759289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13322" y="564995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1792795" y="1769327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800230" y="1142535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792792" y="1759290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13319" y="564996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1792792" y="1769328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800227" y="1142536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1792796" y="1759290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13323" y="564996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1792796" y="1769328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800231" y="1142536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083129" y="1523996"/>
            <a:ext cx="936171" cy="996047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405618" y="996043"/>
            <a:ext cx="936171" cy="1523999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689328" y="1981199"/>
            <a:ext cx="936171" cy="532164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971297" y="1279071"/>
            <a:ext cx="936171" cy="1227613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996346" y="1523996"/>
            <a:ext cx="281969" cy="996047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9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82" y="5989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012370" y="244928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64770" y="249826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57309" y="180485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327715" y="15240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43742" y="16006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96142" y="17530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48542" y="19054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643742" y="195649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480115" y="16764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632515" y="18288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00500" y="186249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562099" y="202497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452900" y="201489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270565" y="236766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216136" y="234619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491342" y="14482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643742" y="16006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665171" y="169400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327715" y="1928295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482836" y="187175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422963" y="216655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34494" y="211218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281449" y="208500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253891" y="221019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630134" y="143692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703096" y="15327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57523" y="140241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773852" y="161926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943248" y="175050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841888" y="148618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632515" y="130504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742733" y="12668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867741" y="127811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486242" y="15327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579616" y="157166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516170" y="176565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668570" y="191805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143674" y="139937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084613" y="138770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280960" y="167605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234674" y="19003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796142" y="17530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280556" y="112683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105566" y="162901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934266" y="15457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899557" y="170697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062323" y="170721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040726" y="141861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105901" y="149362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981961" y="156860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932213" y="134836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843912" y="114235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846567" y="141539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791042" y="18375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466016" y="167086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179387" y="199880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855496" y="16851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909923" y="155481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926252" y="177166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994288" y="163858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895133" y="14192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020141" y="143051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209645" y="12417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432956" y="127923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257966" y="178141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086666" y="16981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088176" y="128725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122507" y="123115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981961" y="117116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084613" y="150076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996312" y="129475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998967" y="156779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0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26671" y="2079171"/>
            <a:ext cx="363" cy="42311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78429" y="892629"/>
            <a:ext cx="14025" cy="1609651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869" y="1795075"/>
            <a:ext cx="0" cy="7103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38441" y="2242574"/>
            <a:ext cx="3664" cy="2628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36271" y="1137557"/>
            <a:ext cx="32159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113014" y="1137557"/>
            <a:ext cx="29292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52550" y="1888671"/>
            <a:ext cx="7373" cy="614513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29053" y="1600270"/>
            <a:ext cx="3686" cy="902010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98154" y="2008414"/>
            <a:ext cx="4047" cy="4963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83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grpSp>
        <p:nvGrpSpPr>
          <p:cNvPr id="16" name="Group 15"/>
          <p:cNvGrpSpPr/>
          <p:nvPr/>
        </p:nvGrpSpPr>
        <p:grpSpPr>
          <a:xfrm>
            <a:off x="363959" y="1386308"/>
            <a:ext cx="887900" cy="827834"/>
            <a:chOff x="793944" y="832239"/>
            <a:chExt cx="887900" cy="82783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93944" y="832239"/>
              <a:ext cx="2300" cy="76003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860268" y="1655607"/>
              <a:ext cx="821576" cy="4466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33877" y="1044172"/>
              <a:ext cx="384" cy="533485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129402" y="1119685"/>
              <a:ext cx="382" cy="457969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324924" y="1263022"/>
              <a:ext cx="0" cy="316020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26814" y="1462112"/>
              <a:ext cx="1539" cy="116928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336589" y="1386308"/>
            <a:ext cx="887900" cy="827834"/>
            <a:chOff x="793944" y="832239"/>
            <a:chExt cx="887900" cy="82783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793944" y="832239"/>
              <a:ext cx="2300" cy="76003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0268" y="1655607"/>
              <a:ext cx="821576" cy="4466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933877" y="1044172"/>
              <a:ext cx="384" cy="533485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129402" y="1119685"/>
              <a:ext cx="382" cy="457969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324924" y="1263022"/>
              <a:ext cx="0" cy="316020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26814" y="1462112"/>
              <a:ext cx="1539" cy="116928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77471" y="1381842"/>
            <a:ext cx="887900" cy="827834"/>
            <a:chOff x="793944" y="832239"/>
            <a:chExt cx="887900" cy="827834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793944" y="832239"/>
              <a:ext cx="2300" cy="76003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860268" y="1655607"/>
              <a:ext cx="821576" cy="4466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933877" y="1044172"/>
              <a:ext cx="384" cy="533485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129402" y="1119685"/>
              <a:ext cx="382" cy="457969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324924" y="1263022"/>
              <a:ext cx="0" cy="316020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26814" y="1462112"/>
              <a:ext cx="1539" cy="116928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808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2" name="Rectangle 1"/>
          <p:cNvSpPr/>
          <p:nvPr/>
        </p:nvSpPr>
        <p:spPr>
          <a:xfrm>
            <a:off x="821873" y="1110347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9202" y="1110346"/>
            <a:ext cx="371473" cy="357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16531" y="1110346"/>
            <a:ext cx="371473" cy="357865"/>
          </a:xfrm>
          <a:prstGeom prst="rect">
            <a:avLst/>
          </a:prstGeom>
          <a:solidFill>
            <a:srgbClr val="69B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13860" y="1110346"/>
            <a:ext cx="371473" cy="3578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04384" y="1110346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21873" y="1496789"/>
            <a:ext cx="371473" cy="357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19202" y="1496788"/>
            <a:ext cx="371473" cy="357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16531" y="1496788"/>
            <a:ext cx="371473" cy="357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13860" y="1496788"/>
            <a:ext cx="371473" cy="357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04384" y="1491345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21873" y="1879151"/>
            <a:ext cx="371473" cy="357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219202" y="1879150"/>
            <a:ext cx="371473" cy="3578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16531" y="1879150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013860" y="1879150"/>
            <a:ext cx="371473" cy="357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09827" y="1879150"/>
            <a:ext cx="371473" cy="357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21873" y="2260150"/>
            <a:ext cx="371473" cy="3578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219202" y="2260149"/>
            <a:ext cx="371473" cy="3578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616531" y="2260149"/>
            <a:ext cx="371473" cy="357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13860" y="2260149"/>
            <a:ext cx="371473" cy="357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409827" y="2254706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9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26547</TotalTime>
  <Words>136</Words>
  <Application>Microsoft Macintosh PowerPoint</Application>
  <PresentationFormat>Personnalisé</PresentationFormat>
  <Paragraphs>38</Paragraphs>
  <Slides>20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Arial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Utilisateur de Microsoft Office</cp:lastModifiedBy>
  <cp:revision>24</cp:revision>
  <dcterms:created xsi:type="dcterms:W3CDTF">2018-05-03T08:15:25Z</dcterms:created>
  <dcterms:modified xsi:type="dcterms:W3CDTF">2018-05-24T09:03:54Z</dcterms:modified>
</cp:coreProperties>
</file>