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9" r:id="rId35"/>
    <p:sldId id="298" r:id="rId36"/>
    <p:sldId id="300" r:id="rId37"/>
    <p:sldId id="302" r:id="rId38"/>
    <p:sldId id="303" r:id="rId39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77829"/>
  </p:normalViewPr>
  <p:slideViewPr>
    <p:cSldViewPr snapToGrid="0" snapToObjects="1">
      <p:cViewPr>
        <p:scale>
          <a:sx n="135" d="100"/>
          <a:sy n="135" d="100"/>
        </p:scale>
        <p:origin x="36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Moiré effect = too many big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 and 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2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8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4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Improper intervals or units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gros</a:t>
            </a:r>
            <a:r>
              <a:rPr lang="en-US" dirty="0" smtClean="0"/>
              <a:t> X axis fait 2001, 2002, 2010,</a:t>
            </a:r>
            <a:r>
              <a:rPr lang="en-US" baseline="0" dirty="0" smtClean="0"/>
              <a:t>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4521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02677" y="139912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8709" y="129568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78246" y="11936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49715" y="9496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27271" y="11136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04306" y="9630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98571" y="1122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98376" y="813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3012" y="13991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35412" y="15515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02753" y="1718103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0341" y="1590514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69602" y="1540896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25543" y="1675575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898376" y="175448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1795703" y="1900037"/>
            <a:ext cx="123505" cy="1297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35401" y="197001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102742" y="2136592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30330" y="2009003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434436" y="2320418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98365" y="217297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195692" y="2318526"/>
            <a:ext cx="123505" cy="1297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1666723" y="401043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1581861" y="805026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22785" y="1548389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7202" y="2062453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1581861" y="1096259"/>
            <a:ext cx="910" cy="1029386"/>
          </a:xfrm>
          <a:prstGeom prst="line">
            <a:avLst/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71670" y="1680965"/>
            <a:ext cx="351028" cy="22258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71670" y="1666789"/>
            <a:ext cx="242016" cy="796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66742" y="1694099"/>
            <a:ext cx="65332" cy="19527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0743" y="1666789"/>
            <a:ext cx="336615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00672" y="1666789"/>
            <a:ext cx="280071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700670" y="2278820"/>
            <a:ext cx="616689" cy="5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96175" y="1881658"/>
            <a:ext cx="0" cy="252227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979985" y="2182606"/>
            <a:ext cx="45720" cy="45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2154" y="892629"/>
            <a:ext cx="1805" cy="1609656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3239" y="942722"/>
            <a:ext cx="14630" cy="156267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09643" y="892629"/>
            <a:ext cx="17390" cy="161276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59923" y="995320"/>
            <a:ext cx="3585" cy="150786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10660" y="892629"/>
            <a:ext cx="12031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1954" y="1068149"/>
            <a:ext cx="20247" cy="143658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4523" y="942722"/>
            <a:ext cx="17390" cy="156267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9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5" name="Hexagon 4"/>
          <p:cNvSpPr/>
          <p:nvPr/>
        </p:nvSpPr>
        <p:spPr>
          <a:xfrm>
            <a:off x="335331" y="1003391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49683" y="729071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48047" y="1290774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351786" y="100339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1866138" y="72907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864502" y="1290774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54647" y="1565094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332470" y="2108020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846822" y="1833700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845186" y="2395403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48925" y="2108020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1863277" y="1833700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1861641" y="2395403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1351786" y="2669723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2365380" y="156632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879732" y="129200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2878096" y="185370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2372727" y="213292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30524" y="1808771"/>
            <a:ext cx="2765603" cy="1003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59838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921911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183984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46057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708130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970203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97620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459693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721766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983839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10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400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413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803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8496" y="1947458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32397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324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4200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5183" y="1958040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72088" y="1954716"/>
            <a:ext cx="4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10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46058" y="1298054"/>
            <a:ext cx="1014063" cy="227412"/>
            <a:chOff x="1446058" y="1298054"/>
            <a:chExt cx="1014063" cy="227412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1446058" y="1415953"/>
              <a:ext cx="1013635" cy="201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2364348" y="1298054"/>
              <a:ext cx="95345" cy="11789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355392" y="1421501"/>
              <a:ext cx="104729" cy="10396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60827" y="942545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+ 100%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x 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0800000" flipH="1" flipV="1">
            <a:off x="900205" y="2330899"/>
            <a:ext cx="548521" cy="201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00205" y="2332914"/>
            <a:ext cx="76347" cy="87997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99974" y="2264416"/>
            <a:ext cx="76578" cy="6295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5522" y="2394678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-</a:t>
            </a:r>
            <a:r>
              <a:rPr lang="en-US" sz="1200" dirty="0" smtClean="0">
                <a:solidFill>
                  <a:schemeClr val="bg1"/>
                </a:solidFill>
              </a:rPr>
              <a:t> 50%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 ÷2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30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TextBox 1"/>
          <p:cNvSpPr txBox="1"/>
          <p:nvPr/>
        </p:nvSpPr>
        <p:spPr>
          <a:xfrm>
            <a:off x="63601" y="1338561"/>
            <a:ext cx="36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ChLoropleth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616772" y="1369808"/>
            <a:ext cx="803238" cy="975360"/>
          </a:xfrm>
          <a:prstGeom prst="mathMultiply">
            <a:avLst>
              <a:gd name="adj1" fmla="val 9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51020</TotalTime>
  <Words>304</Words>
  <Application>Microsoft Macintosh PowerPoint</Application>
  <PresentationFormat>Custom</PresentationFormat>
  <Paragraphs>101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2018-05-03T08:15:25Z</dcterms:created>
  <dcterms:modified xsi:type="dcterms:W3CDTF">2018-07-06T00:06:54Z</dcterms:modified>
</cp:coreProperties>
</file>